
<file path=[Content_Types].xml><?xml version="1.0" encoding="utf-8"?>
<Types xmlns="http://schemas.openxmlformats.org/package/2006/content-types">
  <Default Extension="crdownload" ContentType="image/gi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8"/>
  </p:notesMasterIdLst>
  <p:sldIdLst>
    <p:sldId id="256" r:id="rId2"/>
    <p:sldId id="262" r:id="rId3"/>
    <p:sldId id="316" r:id="rId4"/>
    <p:sldId id="268" r:id="rId5"/>
    <p:sldId id="266" r:id="rId6"/>
    <p:sldId id="283" r:id="rId7"/>
    <p:sldId id="280" r:id="rId8"/>
    <p:sldId id="259" r:id="rId9"/>
    <p:sldId id="304" r:id="rId10"/>
    <p:sldId id="305" r:id="rId11"/>
    <p:sldId id="271" r:id="rId12"/>
    <p:sldId id="258" r:id="rId13"/>
    <p:sldId id="311" r:id="rId14"/>
    <p:sldId id="269" r:id="rId15"/>
    <p:sldId id="276" r:id="rId16"/>
    <p:sldId id="309" r:id="rId17"/>
    <p:sldId id="312" r:id="rId18"/>
    <p:sldId id="308" r:id="rId19"/>
    <p:sldId id="257" r:id="rId20"/>
    <p:sldId id="310" r:id="rId21"/>
    <p:sldId id="281" r:id="rId22"/>
    <p:sldId id="313" r:id="rId23"/>
    <p:sldId id="314" r:id="rId24"/>
    <p:sldId id="315" r:id="rId25"/>
    <p:sldId id="278" r:id="rId26"/>
    <p:sldId id="284" r:id="rId27"/>
  </p:sldIdLst>
  <p:sldSz cx="9144000" cy="5143500" type="screen16x9"/>
  <p:notesSz cx="6858000" cy="9144000"/>
  <p:embeddedFontLst>
    <p:embeddedFont>
      <p:font typeface="Barlow Semi Condensed" panose="00000506000000000000" pitchFamily="2" charset="-93"/>
      <p:regular r:id="rId29"/>
      <p:bold r:id="rId30"/>
      <p:italic r:id="rId31"/>
      <p:boldItalic r:id="rId32"/>
    </p:embeddedFont>
    <p:embeddedFont>
      <p:font typeface="Barlow Semi Condensed Light" panose="00000406000000000000" pitchFamily="2" charset="-93"/>
      <p:regular r:id="rId33"/>
      <p:bold r:id="rId34"/>
      <p:italic r:id="rId35"/>
      <p:boldItalic r:id="rId36"/>
    </p:embeddedFont>
    <p:embeddedFont>
      <p:font typeface="Barlow Semi Condensed Medium" panose="00000606000000000000" pitchFamily="2" charset="-93"/>
      <p:regular r:id="rId37"/>
      <p:bold r:id="rId38"/>
      <p:italic r:id="rId39"/>
      <p:boldItalic r:id="rId40"/>
    </p:embeddedFont>
    <p:embeddedFont>
      <p:font typeface="Fjalla One" panose="02000506040000020004" pitchFamily="2" charset="0"/>
      <p:regular r:id="rId41"/>
    </p:embeddedFont>
    <p:embeddedFont>
      <p:font typeface="Roboto Condensed Light" panose="02000000000000000000" pitchFamily="2" charset="0"/>
      <p:regular r:id="rId42"/>
      <p: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9FDE84D-2E72-4FBA-A83E-816663AF8988}">
          <p14:sldIdLst>
            <p14:sldId id="256"/>
            <p14:sldId id="262"/>
            <p14:sldId id="316"/>
            <p14:sldId id="268"/>
          </p14:sldIdLst>
        </p14:section>
        <p14:section name="Bootloader" id="{C045122F-0A68-4665-94B4-958AE8079CAD}">
          <p14:sldIdLst>
            <p14:sldId id="266"/>
            <p14:sldId id="283"/>
            <p14:sldId id="280"/>
          </p14:sldIdLst>
        </p14:section>
        <p14:section name="Our idea" id="{A77FAB00-C4FF-4417-8B92-B2A521939E44}">
          <p14:sldIdLst>
            <p14:sldId id="259"/>
            <p14:sldId id="304"/>
            <p14:sldId id="305"/>
          </p14:sldIdLst>
        </p14:section>
        <p14:section name="Memory layout" id="{22D6EDE8-94E6-44EB-BB6B-D6BC6AE0DD1F}">
          <p14:sldIdLst>
            <p14:sldId id="271"/>
            <p14:sldId id="258"/>
          </p14:sldIdLst>
        </p14:section>
        <p14:section name="SREC file" id="{1C8BAC18-EAF6-40FF-BB2A-32EEF309BC83}">
          <p14:sldIdLst>
            <p14:sldId id="311"/>
            <p14:sldId id="269"/>
          </p14:sldIdLst>
        </p14:section>
        <p14:section name="Flowchart" id="{6A5265F2-2B63-468E-9E01-D79FDF9415D2}">
          <p14:sldIdLst>
            <p14:sldId id="276"/>
            <p14:sldId id="309"/>
            <p14:sldId id="312"/>
            <p14:sldId id="308"/>
            <p14:sldId id="257"/>
            <p14:sldId id="310"/>
            <p14:sldId id="281"/>
            <p14:sldId id="313"/>
            <p14:sldId id="314"/>
          </p14:sldIdLst>
        </p14:section>
        <p14:section name="IRL" id="{ECE38EDB-6A13-4D64-A65D-DF5B90B0353C}">
          <p14:sldIdLst>
            <p14:sldId id="315"/>
          </p14:sldIdLst>
        </p14:section>
        <p14:section name="Liu tiu diu" id="{3703BF31-3F9F-48B3-BB8E-69550CF02617}">
          <p14:sldIdLst>
            <p14:sldId id="278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B6B6"/>
    <a:srgbClr val="003333"/>
    <a:srgbClr val="001A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243030-3C41-4397-B394-2E543FB06AA6}">
  <a:tblStyle styleId="{15243030-3C41-4397-B394-2E543FB06A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>
          <a:extLst>
            <a:ext uri="{FF2B5EF4-FFF2-40B4-BE49-F238E27FC236}">
              <a16:creationId xmlns:a16="http://schemas.microsoft.com/office/drawing/2014/main" id="{9705FF26-603A-4FE8-6C68-00006B510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>
            <a:extLst>
              <a:ext uri="{FF2B5EF4-FFF2-40B4-BE49-F238E27FC236}">
                <a16:creationId xmlns:a16="http://schemas.microsoft.com/office/drawing/2014/main" id="{A1FF8F5B-4121-EDEF-A723-EC1183DC2C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>
            <a:extLst>
              <a:ext uri="{FF2B5EF4-FFF2-40B4-BE49-F238E27FC236}">
                <a16:creationId xmlns:a16="http://schemas.microsoft.com/office/drawing/2014/main" id="{AE39FB40-655D-D0E2-557D-B453118A2F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701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1">
          <a:extLst>
            <a:ext uri="{FF2B5EF4-FFF2-40B4-BE49-F238E27FC236}">
              <a16:creationId xmlns:a16="http://schemas.microsoft.com/office/drawing/2014/main" id="{D1C0FC1B-8697-C43B-6E0E-C4217C17D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8714a43093_5_342:notes">
            <a:extLst>
              <a:ext uri="{FF2B5EF4-FFF2-40B4-BE49-F238E27FC236}">
                <a16:creationId xmlns:a16="http://schemas.microsoft.com/office/drawing/2014/main" id="{8D551E10-AB1C-BF09-D3FF-5EF6E225BA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8714a43093_5_342:notes">
            <a:extLst>
              <a:ext uri="{FF2B5EF4-FFF2-40B4-BE49-F238E27FC236}">
                <a16:creationId xmlns:a16="http://schemas.microsoft.com/office/drawing/2014/main" id="{3DB47694-FFF0-0A90-6418-993D1E3EF6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253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8714a43093_5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" name="Google Shape;3183;g8714a43093_5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>
          <a:extLst>
            <a:ext uri="{FF2B5EF4-FFF2-40B4-BE49-F238E27FC236}">
              <a16:creationId xmlns:a16="http://schemas.microsoft.com/office/drawing/2014/main" id="{031101B1-5502-8F67-A72D-094116A12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>
            <a:extLst>
              <a:ext uri="{FF2B5EF4-FFF2-40B4-BE49-F238E27FC236}">
                <a16:creationId xmlns:a16="http://schemas.microsoft.com/office/drawing/2014/main" id="{4E266555-9C11-35EB-2C30-AD1310D03C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>
            <a:extLst>
              <a:ext uri="{FF2B5EF4-FFF2-40B4-BE49-F238E27FC236}">
                <a16:creationId xmlns:a16="http://schemas.microsoft.com/office/drawing/2014/main" id="{C874422C-4244-E02F-DC5F-94E11A8E2B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408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>
          <a:extLst>
            <a:ext uri="{FF2B5EF4-FFF2-40B4-BE49-F238E27FC236}">
              <a16:creationId xmlns:a16="http://schemas.microsoft.com/office/drawing/2014/main" id="{7D6BF33C-B72B-66B3-AA10-71E24D30D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>
            <a:extLst>
              <a:ext uri="{FF2B5EF4-FFF2-40B4-BE49-F238E27FC236}">
                <a16:creationId xmlns:a16="http://schemas.microsoft.com/office/drawing/2014/main" id="{A67A9EB2-6FDD-9FF3-54C2-924D168C30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>
            <a:extLst>
              <a:ext uri="{FF2B5EF4-FFF2-40B4-BE49-F238E27FC236}">
                <a16:creationId xmlns:a16="http://schemas.microsoft.com/office/drawing/2014/main" id="{0470626A-4AD8-A3BF-EDF9-2D54CE6ECF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398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g8728718f4e_1_1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0" name="Google Shape;3490;g8728718f4e_1_1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>
          <a:extLst>
            <a:ext uri="{FF2B5EF4-FFF2-40B4-BE49-F238E27FC236}">
              <a16:creationId xmlns:a16="http://schemas.microsoft.com/office/drawing/2014/main" id="{86BBF787-0938-BB31-8EA8-2211577FB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>
            <a:extLst>
              <a:ext uri="{FF2B5EF4-FFF2-40B4-BE49-F238E27FC236}">
                <a16:creationId xmlns:a16="http://schemas.microsoft.com/office/drawing/2014/main" id="{8F9C8078-A866-498A-0DC3-80C2F15A6E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>
            <a:extLst>
              <a:ext uri="{FF2B5EF4-FFF2-40B4-BE49-F238E27FC236}">
                <a16:creationId xmlns:a16="http://schemas.microsoft.com/office/drawing/2014/main" id="{53123B50-6773-94B0-D92C-2B8EA4F481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224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>
          <a:extLst>
            <a:ext uri="{FF2B5EF4-FFF2-40B4-BE49-F238E27FC236}">
              <a16:creationId xmlns:a16="http://schemas.microsoft.com/office/drawing/2014/main" id="{4C944066-0890-1198-3720-215CD7F4C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>
            <a:extLst>
              <a:ext uri="{FF2B5EF4-FFF2-40B4-BE49-F238E27FC236}">
                <a16:creationId xmlns:a16="http://schemas.microsoft.com/office/drawing/2014/main" id="{C09ED939-CF91-4632-9471-99BAF6E257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>
            <a:extLst>
              <a:ext uri="{FF2B5EF4-FFF2-40B4-BE49-F238E27FC236}">
                <a16:creationId xmlns:a16="http://schemas.microsoft.com/office/drawing/2014/main" id="{6A276B5D-6676-D892-3DAE-CF65DE73D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339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8714a43093_5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8714a43093_5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g8728718f4e_1_1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0" name="Google Shape;3460;g8728718f4e_1_1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>
          <a:extLst>
            <a:ext uri="{FF2B5EF4-FFF2-40B4-BE49-F238E27FC236}">
              <a16:creationId xmlns:a16="http://schemas.microsoft.com/office/drawing/2014/main" id="{8D57E7EC-4B88-8C0B-3D5F-185A915B5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a819d0d9b_0_20386:notes">
            <a:extLst>
              <a:ext uri="{FF2B5EF4-FFF2-40B4-BE49-F238E27FC236}">
                <a16:creationId xmlns:a16="http://schemas.microsoft.com/office/drawing/2014/main" id="{B436CB49-FE6F-602E-3FCF-B593E7779A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aa819d0d9b_0_20386:notes">
            <a:extLst>
              <a:ext uri="{FF2B5EF4-FFF2-40B4-BE49-F238E27FC236}">
                <a16:creationId xmlns:a16="http://schemas.microsoft.com/office/drawing/2014/main" id="{1DC05F84-D14A-4A1B-D0F3-2412CFBFEE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058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5272650" y="1349550"/>
            <a:ext cx="2982600" cy="24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400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11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1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5" name="Google Shape;555;p11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11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11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  <p:sldLayoutId id="2147483665" r:id="rId15"/>
    <p:sldLayoutId id="2147483666" r:id="rId16"/>
    <p:sldLayoutId id="2147483669" r:id="rId17"/>
    <p:sldLayoutId id="2147483670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82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en.wikipedia.org/wiki/SREC_(file_format)" TargetMode="External"/><Relationship Id="rId4" Type="http://schemas.openxmlformats.org/officeDocument/2006/relationships/hyperlink" Target="https://www.laptrinhdientu.com/2021/10/Bootloader1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3.xml"/><Relationship Id="rId1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slide" Target="slide8.xml"/><Relationship Id="rId12" Type="http://schemas.openxmlformats.org/officeDocument/2006/relationships/image" Target="../media/image8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6" Type="http://schemas.openxmlformats.org/officeDocument/2006/relationships/slide" Target="slide15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9.png"/><Relationship Id="rId10" Type="http://schemas.openxmlformats.org/officeDocument/2006/relationships/slide" Target="slide11.xml"/><Relationship Id="rId19" Type="http://schemas.openxmlformats.org/officeDocument/2006/relationships/slide" Target="slide24.xml"/><Relationship Id="rId4" Type="http://schemas.openxmlformats.org/officeDocument/2006/relationships/slide" Target="slide5.xml"/><Relationship Id="rId9" Type="http://schemas.openxmlformats.org/officeDocument/2006/relationships/image" Target="../media/image7.pn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crdownload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crdownload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1215674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dk2"/>
                </a:solidFill>
              </a:rPr>
              <a:t>Bootloader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2934746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chemeClr val="accent1"/>
                </a:solidFill>
              </a:rPr>
              <a:t>Presented by Group 2 !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>
          <a:extLst>
            <a:ext uri="{FF2B5EF4-FFF2-40B4-BE49-F238E27FC236}">
              <a16:creationId xmlns:a16="http://schemas.microsoft.com/office/drawing/2014/main" id="{B6A51849-1EFD-5C68-9BD0-0851746EF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DB7B75-A6E3-F030-3950-D03E79430B9A}"/>
              </a:ext>
            </a:extLst>
          </p:cNvPr>
          <p:cNvGrpSpPr/>
          <p:nvPr/>
        </p:nvGrpSpPr>
        <p:grpSpPr>
          <a:xfrm>
            <a:off x="4665800" y="1135707"/>
            <a:ext cx="2676000" cy="3222300"/>
            <a:chOff x="4665800" y="1135707"/>
            <a:chExt cx="2676000" cy="3222300"/>
          </a:xfrm>
        </p:grpSpPr>
        <p:sp>
          <p:nvSpPr>
            <p:cNvPr id="3499" name="Google Shape;3499;p61">
              <a:extLst>
                <a:ext uri="{FF2B5EF4-FFF2-40B4-BE49-F238E27FC236}">
                  <a16:creationId xmlns:a16="http://schemas.microsoft.com/office/drawing/2014/main" id="{EE64F37A-48B3-B2F5-66FD-C6532F9991E4}"/>
                </a:ext>
              </a:extLst>
            </p:cNvPr>
            <p:cNvSpPr/>
            <p:nvPr/>
          </p:nvSpPr>
          <p:spPr>
            <a:xfrm>
              <a:off x="4665800" y="1135707"/>
              <a:ext cx="2676000" cy="3222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61">
              <a:extLst>
                <a:ext uri="{FF2B5EF4-FFF2-40B4-BE49-F238E27FC236}">
                  <a16:creationId xmlns:a16="http://schemas.microsoft.com/office/drawing/2014/main" id="{5F49F41C-EC4F-8A3D-9099-D204323DB330}"/>
                </a:ext>
              </a:extLst>
            </p:cNvPr>
            <p:cNvSpPr/>
            <p:nvPr/>
          </p:nvSpPr>
          <p:spPr>
            <a:xfrm>
              <a:off x="4850900" y="1329357"/>
              <a:ext cx="2305800" cy="2835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007CE47-FD65-0669-05C1-39D7964E8FE5}"/>
                </a:ext>
              </a:extLst>
            </p:cNvPr>
            <p:cNvGrpSpPr/>
            <p:nvPr/>
          </p:nvGrpSpPr>
          <p:grpSpPr>
            <a:xfrm>
              <a:off x="5695824" y="1473363"/>
              <a:ext cx="605148" cy="681093"/>
              <a:chOff x="5695824" y="1473363"/>
              <a:chExt cx="605148" cy="681093"/>
            </a:xfrm>
          </p:grpSpPr>
          <p:grpSp>
            <p:nvGrpSpPr>
              <p:cNvPr id="3492" name="Google Shape;13387;p75">
                <a:extLst>
                  <a:ext uri="{FF2B5EF4-FFF2-40B4-BE49-F238E27FC236}">
                    <a16:creationId xmlns:a16="http://schemas.microsoft.com/office/drawing/2014/main" id="{017FA31B-CB24-DE16-B9EE-BB3ABEB174B3}"/>
                  </a:ext>
                </a:extLst>
              </p:cNvPr>
              <p:cNvGrpSpPr/>
              <p:nvPr/>
            </p:nvGrpSpPr>
            <p:grpSpPr>
              <a:xfrm>
                <a:off x="6130756" y="1473363"/>
                <a:ext cx="170216" cy="340925"/>
                <a:chOff x="3985703" y="3210375"/>
                <a:chExt cx="241750" cy="484200"/>
              </a:xfrm>
            </p:grpSpPr>
            <p:sp>
              <p:nvSpPr>
                <p:cNvPr id="3493" name="Google Shape;13388;p75">
                  <a:extLst>
                    <a:ext uri="{FF2B5EF4-FFF2-40B4-BE49-F238E27FC236}">
                      <a16:creationId xmlns:a16="http://schemas.microsoft.com/office/drawing/2014/main" id="{5E35D99A-641F-6A10-0068-1AF24BFC9C1F}"/>
                    </a:ext>
                  </a:extLst>
                </p:cNvPr>
                <p:cNvSpPr/>
                <p:nvPr/>
              </p:nvSpPr>
              <p:spPr>
                <a:xfrm>
                  <a:off x="4042700" y="3294475"/>
                  <a:ext cx="127750" cy="33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0" h="13577" extrusionOk="0">
                      <a:moveTo>
                        <a:pt x="2554" y="9854"/>
                      </a:moveTo>
                      <a:cubicBezTo>
                        <a:pt x="2721" y="9854"/>
                        <a:pt x="2890" y="9887"/>
                        <a:pt x="3050" y="9953"/>
                      </a:cubicBezTo>
                      <a:cubicBezTo>
                        <a:pt x="3533" y="10155"/>
                        <a:pt x="3850" y="10626"/>
                        <a:pt x="3850" y="11151"/>
                      </a:cubicBezTo>
                      <a:cubicBezTo>
                        <a:pt x="3850" y="11864"/>
                        <a:pt x="3271" y="12444"/>
                        <a:pt x="2555" y="12447"/>
                      </a:cubicBezTo>
                      <a:cubicBezTo>
                        <a:pt x="2030" y="12447"/>
                        <a:pt x="1558" y="12130"/>
                        <a:pt x="1356" y="11647"/>
                      </a:cubicBezTo>
                      <a:cubicBezTo>
                        <a:pt x="1157" y="11164"/>
                        <a:pt x="1269" y="10605"/>
                        <a:pt x="1637" y="10234"/>
                      </a:cubicBezTo>
                      <a:cubicBezTo>
                        <a:pt x="1885" y="9985"/>
                        <a:pt x="2217" y="9854"/>
                        <a:pt x="2554" y="9854"/>
                      </a:cubicBezTo>
                      <a:close/>
                      <a:moveTo>
                        <a:pt x="2555" y="1"/>
                      </a:moveTo>
                      <a:cubicBezTo>
                        <a:pt x="2241" y="1"/>
                        <a:pt x="1990" y="254"/>
                        <a:pt x="1990" y="565"/>
                      </a:cubicBezTo>
                      <a:lnTo>
                        <a:pt x="1990" y="8790"/>
                      </a:lnTo>
                      <a:cubicBezTo>
                        <a:pt x="792" y="9077"/>
                        <a:pt x="0" y="10215"/>
                        <a:pt x="145" y="11435"/>
                      </a:cubicBezTo>
                      <a:cubicBezTo>
                        <a:pt x="287" y="12658"/>
                        <a:pt x="1326" y="13576"/>
                        <a:pt x="2555" y="13576"/>
                      </a:cubicBezTo>
                      <a:cubicBezTo>
                        <a:pt x="3784" y="13576"/>
                        <a:pt x="4823" y="12658"/>
                        <a:pt x="4964" y="11435"/>
                      </a:cubicBezTo>
                      <a:cubicBezTo>
                        <a:pt x="5109" y="10215"/>
                        <a:pt x="4318" y="9077"/>
                        <a:pt x="3123" y="8790"/>
                      </a:cubicBezTo>
                      <a:lnTo>
                        <a:pt x="3123" y="565"/>
                      </a:lnTo>
                      <a:cubicBezTo>
                        <a:pt x="3123" y="254"/>
                        <a:pt x="2869" y="1"/>
                        <a:pt x="255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494" name="Google Shape;13389;p75">
                  <a:extLst>
                    <a:ext uri="{FF2B5EF4-FFF2-40B4-BE49-F238E27FC236}">
                      <a16:creationId xmlns:a16="http://schemas.microsoft.com/office/drawing/2014/main" id="{82626AE3-9918-EB16-09AB-7D6B7B994F74}"/>
                    </a:ext>
                  </a:extLst>
                </p:cNvPr>
                <p:cNvSpPr/>
                <p:nvPr/>
              </p:nvSpPr>
              <p:spPr>
                <a:xfrm>
                  <a:off x="3985703" y="3210375"/>
                  <a:ext cx="241750" cy="48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0" h="19368" extrusionOk="0">
                      <a:moveTo>
                        <a:pt x="4835" y="1133"/>
                      </a:moveTo>
                      <a:cubicBezTo>
                        <a:pt x="5792" y="1133"/>
                        <a:pt x="6571" y="1909"/>
                        <a:pt x="6571" y="2869"/>
                      </a:cubicBezTo>
                      <a:lnTo>
                        <a:pt x="6574" y="10853"/>
                      </a:lnTo>
                      <a:lnTo>
                        <a:pt x="6574" y="10871"/>
                      </a:lnTo>
                      <a:cubicBezTo>
                        <a:pt x="6568" y="11073"/>
                        <a:pt x="6668" y="11260"/>
                        <a:pt x="6837" y="11369"/>
                      </a:cubicBezTo>
                      <a:cubicBezTo>
                        <a:pt x="7869" y="12027"/>
                        <a:pt x="8513" y="13232"/>
                        <a:pt x="8513" y="14512"/>
                      </a:cubicBezTo>
                      <a:cubicBezTo>
                        <a:pt x="8510" y="16545"/>
                        <a:pt x="6864" y="18190"/>
                        <a:pt x="4835" y="18193"/>
                      </a:cubicBezTo>
                      <a:cubicBezTo>
                        <a:pt x="2803" y="18190"/>
                        <a:pt x="1157" y="16545"/>
                        <a:pt x="1157" y="14515"/>
                      </a:cubicBezTo>
                      <a:cubicBezTo>
                        <a:pt x="1157" y="13280"/>
                        <a:pt x="1818" y="12043"/>
                        <a:pt x="2842" y="11363"/>
                      </a:cubicBezTo>
                      <a:cubicBezTo>
                        <a:pt x="2987" y="11267"/>
                        <a:pt x="3078" y="11110"/>
                        <a:pt x="3093" y="10934"/>
                      </a:cubicBezTo>
                      <a:cubicBezTo>
                        <a:pt x="3096" y="10907"/>
                        <a:pt x="3099" y="10880"/>
                        <a:pt x="3099" y="10856"/>
                      </a:cubicBezTo>
                      <a:lnTo>
                        <a:pt x="3099" y="2869"/>
                      </a:lnTo>
                      <a:cubicBezTo>
                        <a:pt x="3099" y="1909"/>
                        <a:pt x="3875" y="1133"/>
                        <a:pt x="4835" y="1133"/>
                      </a:cubicBezTo>
                      <a:close/>
                      <a:moveTo>
                        <a:pt x="4835" y="1"/>
                      </a:moveTo>
                      <a:cubicBezTo>
                        <a:pt x="3250" y="1"/>
                        <a:pt x="1966" y="1284"/>
                        <a:pt x="1966" y="2869"/>
                      </a:cubicBezTo>
                      <a:lnTo>
                        <a:pt x="1966" y="10596"/>
                      </a:lnTo>
                      <a:cubicBezTo>
                        <a:pt x="750" y="11532"/>
                        <a:pt x="34" y="12979"/>
                        <a:pt x="25" y="14515"/>
                      </a:cubicBezTo>
                      <a:cubicBezTo>
                        <a:pt x="1" y="17188"/>
                        <a:pt x="2163" y="19368"/>
                        <a:pt x="4835" y="19368"/>
                      </a:cubicBezTo>
                      <a:cubicBezTo>
                        <a:pt x="7510" y="19368"/>
                        <a:pt x="9669" y="17188"/>
                        <a:pt x="9648" y="14515"/>
                      </a:cubicBezTo>
                      <a:cubicBezTo>
                        <a:pt x="9648" y="13688"/>
                        <a:pt x="9443" y="12879"/>
                        <a:pt x="9053" y="12151"/>
                      </a:cubicBezTo>
                      <a:cubicBezTo>
                        <a:pt x="8724" y="11541"/>
                        <a:pt x="8265" y="11010"/>
                        <a:pt x="7709" y="10596"/>
                      </a:cubicBezTo>
                      <a:lnTo>
                        <a:pt x="7703" y="2869"/>
                      </a:lnTo>
                      <a:cubicBezTo>
                        <a:pt x="7703" y="1284"/>
                        <a:pt x="6420" y="1"/>
                        <a:pt x="4835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3495" name="Google Shape;13330;p75">
                <a:extLst>
                  <a:ext uri="{FF2B5EF4-FFF2-40B4-BE49-F238E27FC236}">
                    <a16:creationId xmlns:a16="http://schemas.microsoft.com/office/drawing/2014/main" id="{479C8FDE-F9C3-0DF2-EE87-5A0D465ADF84}"/>
                  </a:ext>
                </a:extLst>
              </p:cNvPr>
              <p:cNvGrpSpPr/>
              <p:nvPr/>
            </p:nvGrpSpPr>
            <p:grpSpPr>
              <a:xfrm>
                <a:off x="5695824" y="1814288"/>
                <a:ext cx="340608" cy="340168"/>
                <a:chOff x="5053900" y="2021500"/>
                <a:chExt cx="483750" cy="483125"/>
              </a:xfrm>
            </p:grpSpPr>
            <p:sp>
              <p:nvSpPr>
                <p:cNvPr id="3496" name="Google Shape;13331;p75">
                  <a:extLst>
                    <a:ext uri="{FF2B5EF4-FFF2-40B4-BE49-F238E27FC236}">
                      <a16:creationId xmlns:a16="http://schemas.microsoft.com/office/drawing/2014/main" id="{1083F817-4C10-A966-8130-78EFF43FC119}"/>
                    </a:ext>
                  </a:extLst>
                </p:cNvPr>
                <p:cNvSpPr/>
                <p:nvPr/>
              </p:nvSpPr>
              <p:spPr>
                <a:xfrm>
                  <a:off x="5281350" y="2078100"/>
                  <a:ext cx="127375" cy="12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5" h="5094" extrusionOk="0">
                      <a:moveTo>
                        <a:pt x="565" y="0"/>
                      </a:moveTo>
                      <a:cubicBezTo>
                        <a:pt x="251" y="0"/>
                        <a:pt x="1" y="254"/>
                        <a:pt x="1" y="568"/>
                      </a:cubicBezTo>
                      <a:cubicBezTo>
                        <a:pt x="1" y="879"/>
                        <a:pt x="251" y="1132"/>
                        <a:pt x="565" y="1132"/>
                      </a:cubicBezTo>
                      <a:cubicBezTo>
                        <a:pt x="2440" y="1135"/>
                        <a:pt x="3959" y="2654"/>
                        <a:pt x="3962" y="4529"/>
                      </a:cubicBezTo>
                      <a:cubicBezTo>
                        <a:pt x="3962" y="4843"/>
                        <a:pt x="4216" y="5094"/>
                        <a:pt x="4530" y="5094"/>
                      </a:cubicBezTo>
                      <a:cubicBezTo>
                        <a:pt x="4841" y="5094"/>
                        <a:pt x="5094" y="4843"/>
                        <a:pt x="5094" y="4529"/>
                      </a:cubicBezTo>
                      <a:cubicBezTo>
                        <a:pt x="5091" y="2029"/>
                        <a:pt x="3065" y="3"/>
                        <a:pt x="565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497" name="Google Shape;13332;p75">
                  <a:extLst>
                    <a:ext uri="{FF2B5EF4-FFF2-40B4-BE49-F238E27FC236}">
                      <a16:creationId xmlns:a16="http://schemas.microsoft.com/office/drawing/2014/main" id="{A495E077-5B19-79F2-4B08-180929CCEB96}"/>
                    </a:ext>
                  </a:extLst>
                </p:cNvPr>
                <p:cNvSpPr/>
                <p:nvPr/>
              </p:nvSpPr>
              <p:spPr>
                <a:xfrm>
                  <a:off x="5118000" y="2021500"/>
                  <a:ext cx="368700" cy="48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48" h="19325" extrusionOk="0">
                      <a:moveTo>
                        <a:pt x="7088" y="1135"/>
                      </a:moveTo>
                      <a:cubicBezTo>
                        <a:pt x="8391" y="1135"/>
                        <a:pt x="9651" y="1571"/>
                        <a:pt x="10668" y="2397"/>
                      </a:cubicBezTo>
                      <a:cubicBezTo>
                        <a:pt x="13159" y="4417"/>
                        <a:pt x="13473" y="8104"/>
                        <a:pt x="11360" y="10516"/>
                      </a:cubicBezTo>
                      <a:cubicBezTo>
                        <a:pt x="10572" y="11419"/>
                        <a:pt x="10085" y="12503"/>
                        <a:pt x="9962" y="13626"/>
                      </a:cubicBezTo>
                      <a:lnTo>
                        <a:pt x="4237" y="13626"/>
                      </a:lnTo>
                      <a:cubicBezTo>
                        <a:pt x="4107" y="12482"/>
                        <a:pt x="3630" y="11407"/>
                        <a:pt x="2866" y="10550"/>
                      </a:cubicBezTo>
                      <a:cubicBezTo>
                        <a:pt x="1658" y="9191"/>
                        <a:pt x="1184" y="7367"/>
                        <a:pt x="1571" y="5549"/>
                      </a:cubicBezTo>
                      <a:cubicBezTo>
                        <a:pt x="2020" y="3427"/>
                        <a:pt x="3748" y="1706"/>
                        <a:pt x="5873" y="1262"/>
                      </a:cubicBezTo>
                      <a:cubicBezTo>
                        <a:pt x="6278" y="1177"/>
                        <a:pt x="6685" y="1135"/>
                        <a:pt x="7088" y="1135"/>
                      </a:cubicBezTo>
                      <a:close/>
                      <a:moveTo>
                        <a:pt x="9931" y="14759"/>
                      </a:moveTo>
                      <a:lnTo>
                        <a:pt x="9931" y="15323"/>
                      </a:lnTo>
                      <a:cubicBezTo>
                        <a:pt x="9931" y="15637"/>
                        <a:pt x="9678" y="15891"/>
                        <a:pt x="9364" y="15891"/>
                      </a:cubicBezTo>
                      <a:lnTo>
                        <a:pt x="4835" y="15891"/>
                      </a:lnTo>
                      <a:cubicBezTo>
                        <a:pt x="4521" y="15891"/>
                        <a:pt x="4270" y="15637"/>
                        <a:pt x="4270" y="15323"/>
                      </a:cubicBezTo>
                      <a:lnTo>
                        <a:pt x="4270" y="14759"/>
                      </a:lnTo>
                      <a:close/>
                      <a:moveTo>
                        <a:pt x="8699" y="17023"/>
                      </a:moveTo>
                      <a:cubicBezTo>
                        <a:pt x="8464" y="17694"/>
                        <a:pt x="7827" y="18192"/>
                        <a:pt x="7099" y="18192"/>
                      </a:cubicBezTo>
                      <a:cubicBezTo>
                        <a:pt x="6371" y="18192"/>
                        <a:pt x="5734" y="17694"/>
                        <a:pt x="5499" y="17023"/>
                      </a:cubicBezTo>
                      <a:close/>
                      <a:moveTo>
                        <a:pt x="7087" y="0"/>
                      </a:moveTo>
                      <a:cubicBezTo>
                        <a:pt x="6607" y="0"/>
                        <a:pt x="6123" y="50"/>
                        <a:pt x="5641" y="151"/>
                      </a:cubicBezTo>
                      <a:cubicBezTo>
                        <a:pt x="3053" y="712"/>
                        <a:pt x="1027" y="2729"/>
                        <a:pt x="462" y="5314"/>
                      </a:cubicBezTo>
                      <a:cubicBezTo>
                        <a:pt x="0" y="7488"/>
                        <a:pt x="568" y="9671"/>
                        <a:pt x="2020" y="11301"/>
                      </a:cubicBezTo>
                      <a:cubicBezTo>
                        <a:pt x="2730" y="12099"/>
                        <a:pt x="3135" y="13149"/>
                        <a:pt x="3135" y="14191"/>
                      </a:cubicBezTo>
                      <a:lnTo>
                        <a:pt x="3135" y="15323"/>
                      </a:lnTo>
                      <a:cubicBezTo>
                        <a:pt x="3138" y="16060"/>
                        <a:pt x="3612" y="16709"/>
                        <a:pt x="4309" y="16939"/>
                      </a:cubicBezTo>
                      <a:cubicBezTo>
                        <a:pt x="4409" y="17518"/>
                        <a:pt x="4681" y="18053"/>
                        <a:pt x="5094" y="18473"/>
                      </a:cubicBezTo>
                      <a:cubicBezTo>
                        <a:pt x="5642" y="19040"/>
                        <a:pt x="6371" y="19324"/>
                        <a:pt x="7099" y="19324"/>
                      </a:cubicBezTo>
                      <a:cubicBezTo>
                        <a:pt x="7828" y="19324"/>
                        <a:pt x="8556" y="19040"/>
                        <a:pt x="9104" y="18473"/>
                      </a:cubicBezTo>
                      <a:cubicBezTo>
                        <a:pt x="9518" y="18053"/>
                        <a:pt x="9790" y="17518"/>
                        <a:pt x="9889" y="16939"/>
                      </a:cubicBezTo>
                      <a:cubicBezTo>
                        <a:pt x="10587" y="16709"/>
                        <a:pt x="11061" y="16060"/>
                        <a:pt x="11064" y="15323"/>
                      </a:cubicBezTo>
                      <a:lnTo>
                        <a:pt x="11064" y="14191"/>
                      </a:lnTo>
                      <a:cubicBezTo>
                        <a:pt x="11064" y="13149"/>
                        <a:pt x="11471" y="12108"/>
                        <a:pt x="12211" y="11262"/>
                      </a:cubicBezTo>
                      <a:cubicBezTo>
                        <a:pt x="14747" y="8366"/>
                        <a:pt x="14370" y="3943"/>
                        <a:pt x="11381" y="1518"/>
                      </a:cubicBezTo>
                      <a:cubicBezTo>
                        <a:pt x="10159" y="525"/>
                        <a:pt x="8647" y="0"/>
                        <a:pt x="708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507" name="Google Shape;13333;p75">
                  <a:extLst>
                    <a:ext uri="{FF2B5EF4-FFF2-40B4-BE49-F238E27FC236}">
                      <a16:creationId xmlns:a16="http://schemas.microsoft.com/office/drawing/2014/main" id="{B2783679-660F-10A0-948A-6DB876012D63}"/>
                    </a:ext>
                  </a:extLst>
                </p:cNvPr>
                <p:cNvSpPr/>
                <p:nvPr/>
              </p:nvSpPr>
              <p:spPr>
                <a:xfrm>
                  <a:off x="5053900" y="2191325"/>
                  <a:ext cx="56650" cy="2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1133" extrusionOk="0">
                      <a:moveTo>
                        <a:pt x="569" y="0"/>
                      </a:moveTo>
                      <a:cubicBezTo>
                        <a:pt x="255" y="0"/>
                        <a:pt x="1" y="254"/>
                        <a:pt x="1" y="568"/>
                      </a:cubicBezTo>
                      <a:cubicBezTo>
                        <a:pt x="1" y="879"/>
                        <a:pt x="255" y="1133"/>
                        <a:pt x="569" y="1133"/>
                      </a:cubicBezTo>
                      <a:lnTo>
                        <a:pt x="1701" y="1133"/>
                      </a:lnTo>
                      <a:cubicBezTo>
                        <a:pt x="2012" y="1133"/>
                        <a:pt x="2266" y="879"/>
                        <a:pt x="2266" y="568"/>
                      </a:cubicBezTo>
                      <a:cubicBezTo>
                        <a:pt x="2266" y="254"/>
                        <a:pt x="2012" y="0"/>
                        <a:pt x="170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508" name="Google Shape;13334;p75">
                  <a:extLst>
                    <a:ext uri="{FF2B5EF4-FFF2-40B4-BE49-F238E27FC236}">
                      <a16:creationId xmlns:a16="http://schemas.microsoft.com/office/drawing/2014/main" id="{AC82F696-65B7-17D3-69DA-3245A092CBF4}"/>
                    </a:ext>
                  </a:extLst>
                </p:cNvPr>
                <p:cNvSpPr/>
                <p:nvPr/>
              </p:nvSpPr>
              <p:spPr>
                <a:xfrm>
                  <a:off x="5056850" y="2096550"/>
                  <a:ext cx="50750" cy="4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1921" extrusionOk="0">
                      <a:moveTo>
                        <a:pt x="622" y="0"/>
                      </a:moveTo>
                      <a:cubicBezTo>
                        <a:pt x="476" y="0"/>
                        <a:pt x="331" y="56"/>
                        <a:pt x="221" y="168"/>
                      </a:cubicBezTo>
                      <a:cubicBezTo>
                        <a:pt x="4" y="385"/>
                        <a:pt x="1" y="739"/>
                        <a:pt x="215" y="962"/>
                      </a:cubicBezTo>
                      <a:lnTo>
                        <a:pt x="1015" y="1762"/>
                      </a:lnTo>
                      <a:cubicBezTo>
                        <a:pt x="1125" y="1868"/>
                        <a:pt x="1267" y="1921"/>
                        <a:pt x="1409" y="1921"/>
                      </a:cubicBezTo>
                      <a:cubicBezTo>
                        <a:pt x="1554" y="1921"/>
                        <a:pt x="1699" y="1865"/>
                        <a:pt x="1809" y="1753"/>
                      </a:cubicBezTo>
                      <a:cubicBezTo>
                        <a:pt x="2027" y="1536"/>
                        <a:pt x="2030" y="1183"/>
                        <a:pt x="1815" y="962"/>
                      </a:cubicBezTo>
                      <a:lnTo>
                        <a:pt x="1015" y="159"/>
                      </a:lnTo>
                      <a:cubicBezTo>
                        <a:pt x="905" y="53"/>
                        <a:pt x="763" y="0"/>
                        <a:pt x="62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509" name="Google Shape;13335;p75">
                  <a:extLst>
                    <a:ext uri="{FF2B5EF4-FFF2-40B4-BE49-F238E27FC236}">
                      <a16:creationId xmlns:a16="http://schemas.microsoft.com/office/drawing/2014/main" id="{0A266557-4B1E-03A1-CF2E-3ACB0B1DB65C}"/>
                    </a:ext>
                  </a:extLst>
                </p:cNvPr>
                <p:cNvSpPr/>
                <p:nvPr/>
              </p:nvSpPr>
              <p:spPr>
                <a:xfrm>
                  <a:off x="5056400" y="2266400"/>
                  <a:ext cx="51200" cy="4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" h="1934" extrusionOk="0">
                      <a:moveTo>
                        <a:pt x="1427" y="0"/>
                      </a:moveTo>
                      <a:cubicBezTo>
                        <a:pt x="1285" y="0"/>
                        <a:pt x="1143" y="53"/>
                        <a:pt x="1033" y="159"/>
                      </a:cubicBezTo>
                      <a:lnTo>
                        <a:pt x="233" y="962"/>
                      </a:lnTo>
                      <a:cubicBezTo>
                        <a:pt x="4" y="1179"/>
                        <a:pt x="1" y="1545"/>
                        <a:pt x="227" y="1768"/>
                      </a:cubicBezTo>
                      <a:cubicBezTo>
                        <a:pt x="338" y="1879"/>
                        <a:pt x="482" y="1934"/>
                        <a:pt x="627" y="1934"/>
                      </a:cubicBezTo>
                      <a:cubicBezTo>
                        <a:pt x="774" y="1934"/>
                        <a:pt x="922" y="1876"/>
                        <a:pt x="1033" y="1762"/>
                      </a:cubicBezTo>
                      <a:lnTo>
                        <a:pt x="1833" y="962"/>
                      </a:lnTo>
                      <a:cubicBezTo>
                        <a:pt x="2048" y="738"/>
                        <a:pt x="2045" y="385"/>
                        <a:pt x="1827" y="168"/>
                      </a:cubicBezTo>
                      <a:cubicBezTo>
                        <a:pt x="1717" y="56"/>
                        <a:pt x="1572" y="0"/>
                        <a:pt x="142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510" name="Google Shape;13336;p75">
                  <a:extLst>
                    <a:ext uri="{FF2B5EF4-FFF2-40B4-BE49-F238E27FC236}">
                      <a16:creationId xmlns:a16="http://schemas.microsoft.com/office/drawing/2014/main" id="{1FD3FDD0-40B3-C4EA-766B-82969D7B7263}"/>
                    </a:ext>
                  </a:extLst>
                </p:cNvPr>
                <p:cNvSpPr/>
                <p:nvPr/>
              </p:nvSpPr>
              <p:spPr>
                <a:xfrm>
                  <a:off x="5480400" y="2191325"/>
                  <a:ext cx="56650" cy="2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1133" extrusionOk="0">
                      <a:moveTo>
                        <a:pt x="568" y="0"/>
                      </a:moveTo>
                      <a:cubicBezTo>
                        <a:pt x="254" y="0"/>
                        <a:pt x="1" y="254"/>
                        <a:pt x="1" y="568"/>
                      </a:cubicBezTo>
                      <a:cubicBezTo>
                        <a:pt x="1" y="879"/>
                        <a:pt x="254" y="1133"/>
                        <a:pt x="568" y="1133"/>
                      </a:cubicBezTo>
                      <a:lnTo>
                        <a:pt x="1701" y="1133"/>
                      </a:lnTo>
                      <a:cubicBezTo>
                        <a:pt x="2012" y="1133"/>
                        <a:pt x="2265" y="879"/>
                        <a:pt x="2265" y="568"/>
                      </a:cubicBezTo>
                      <a:cubicBezTo>
                        <a:pt x="2265" y="254"/>
                        <a:pt x="2012" y="0"/>
                        <a:pt x="1701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511" name="Google Shape;13337;p75">
                  <a:extLst>
                    <a:ext uri="{FF2B5EF4-FFF2-40B4-BE49-F238E27FC236}">
                      <a16:creationId xmlns:a16="http://schemas.microsoft.com/office/drawing/2014/main" id="{3A41F97D-BCA5-78A4-3B89-FB2C287E7080}"/>
                    </a:ext>
                  </a:extLst>
                </p:cNvPr>
                <p:cNvSpPr/>
                <p:nvPr/>
              </p:nvSpPr>
              <p:spPr>
                <a:xfrm>
                  <a:off x="5479800" y="2096550"/>
                  <a:ext cx="54300" cy="4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" h="1929" extrusionOk="0">
                      <a:moveTo>
                        <a:pt x="1550" y="0"/>
                      </a:moveTo>
                      <a:cubicBezTo>
                        <a:pt x="1409" y="0"/>
                        <a:pt x="1267" y="53"/>
                        <a:pt x="1157" y="159"/>
                      </a:cubicBezTo>
                      <a:lnTo>
                        <a:pt x="357" y="962"/>
                      </a:lnTo>
                      <a:cubicBezTo>
                        <a:pt x="1" y="1318"/>
                        <a:pt x="251" y="1928"/>
                        <a:pt x="756" y="1928"/>
                      </a:cubicBezTo>
                      <a:cubicBezTo>
                        <a:pt x="907" y="1928"/>
                        <a:pt x="1051" y="1868"/>
                        <a:pt x="1157" y="1762"/>
                      </a:cubicBezTo>
                      <a:lnTo>
                        <a:pt x="1957" y="959"/>
                      </a:lnTo>
                      <a:cubicBezTo>
                        <a:pt x="2172" y="739"/>
                        <a:pt x="2169" y="385"/>
                        <a:pt x="1951" y="168"/>
                      </a:cubicBezTo>
                      <a:cubicBezTo>
                        <a:pt x="1841" y="56"/>
                        <a:pt x="1696" y="0"/>
                        <a:pt x="1550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512" name="Google Shape;13338;p75">
                  <a:extLst>
                    <a:ext uri="{FF2B5EF4-FFF2-40B4-BE49-F238E27FC236}">
                      <a16:creationId xmlns:a16="http://schemas.microsoft.com/office/drawing/2014/main" id="{05FFF54A-23C6-81FC-79BE-1C5669C2AEEF}"/>
                    </a:ext>
                  </a:extLst>
                </p:cNvPr>
                <p:cNvSpPr/>
                <p:nvPr/>
              </p:nvSpPr>
              <p:spPr>
                <a:xfrm>
                  <a:off x="5483350" y="2266400"/>
                  <a:ext cx="54300" cy="4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2" h="1929" extrusionOk="0">
                      <a:moveTo>
                        <a:pt x="622" y="0"/>
                      </a:moveTo>
                      <a:cubicBezTo>
                        <a:pt x="476" y="0"/>
                        <a:pt x="331" y="56"/>
                        <a:pt x="221" y="168"/>
                      </a:cubicBezTo>
                      <a:cubicBezTo>
                        <a:pt x="4" y="385"/>
                        <a:pt x="1" y="738"/>
                        <a:pt x="215" y="962"/>
                      </a:cubicBezTo>
                      <a:lnTo>
                        <a:pt x="1015" y="1762"/>
                      </a:lnTo>
                      <a:cubicBezTo>
                        <a:pt x="1121" y="1868"/>
                        <a:pt x="1266" y="1928"/>
                        <a:pt x="1417" y="1928"/>
                      </a:cubicBezTo>
                      <a:cubicBezTo>
                        <a:pt x="1921" y="1928"/>
                        <a:pt x="2172" y="1318"/>
                        <a:pt x="1815" y="962"/>
                      </a:cubicBezTo>
                      <a:lnTo>
                        <a:pt x="1015" y="159"/>
                      </a:lnTo>
                      <a:cubicBezTo>
                        <a:pt x="905" y="53"/>
                        <a:pt x="763" y="0"/>
                        <a:pt x="622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3521" name="Google Shape;14190;p78">
                <a:extLst>
                  <a:ext uri="{FF2B5EF4-FFF2-40B4-BE49-F238E27FC236}">
                    <a16:creationId xmlns:a16="http://schemas.microsoft.com/office/drawing/2014/main" id="{B78EDC5E-339C-2A39-750F-1066BAD0F3F6}"/>
                  </a:ext>
                </a:extLst>
              </p:cNvPr>
              <p:cNvSpPr/>
              <p:nvPr/>
            </p:nvSpPr>
            <p:spPr>
              <a:xfrm rot="16200000" flipH="1">
                <a:off x="6083334" y="1903314"/>
                <a:ext cx="190134" cy="188848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380" extrusionOk="0">
                    <a:moveTo>
                      <a:pt x="3056" y="0"/>
                    </a:moveTo>
                    <a:cubicBezTo>
                      <a:pt x="2836" y="0"/>
                      <a:pt x="2678" y="158"/>
                      <a:pt x="2678" y="347"/>
                    </a:cubicBezTo>
                    <a:lnTo>
                      <a:pt x="2678" y="1008"/>
                    </a:lnTo>
                    <a:cubicBezTo>
                      <a:pt x="2678" y="1575"/>
                      <a:pt x="2206" y="2048"/>
                      <a:pt x="1670" y="2048"/>
                    </a:cubicBezTo>
                    <a:lnTo>
                      <a:pt x="1103" y="2048"/>
                    </a:lnTo>
                    <a:lnTo>
                      <a:pt x="1229" y="1922"/>
                    </a:lnTo>
                    <a:cubicBezTo>
                      <a:pt x="1418" y="1859"/>
                      <a:pt x="1418" y="1638"/>
                      <a:pt x="1261" y="1481"/>
                    </a:cubicBezTo>
                    <a:cubicBezTo>
                      <a:pt x="1213" y="1418"/>
                      <a:pt x="1127" y="1386"/>
                      <a:pt x="1036" y="1386"/>
                    </a:cubicBezTo>
                    <a:cubicBezTo>
                      <a:pt x="946" y="1386"/>
                      <a:pt x="851" y="1418"/>
                      <a:pt x="788" y="1481"/>
                    </a:cubicBezTo>
                    <a:lnTo>
                      <a:pt x="126" y="2142"/>
                    </a:lnTo>
                    <a:cubicBezTo>
                      <a:pt x="0" y="2268"/>
                      <a:pt x="0" y="2521"/>
                      <a:pt x="126" y="2615"/>
                    </a:cubicBezTo>
                    <a:lnTo>
                      <a:pt x="788" y="3308"/>
                    </a:lnTo>
                    <a:cubicBezTo>
                      <a:pt x="851" y="3355"/>
                      <a:pt x="946" y="3379"/>
                      <a:pt x="1036" y="3379"/>
                    </a:cubicBezTo>
                    <a:cubicBezTo>
                      <a:pt x="1127" y="3379"/>
                      <a:pt x="1213" y="3355"/>
                      <a:pt x="1261" y="3308"/>
                    </a:cubicBezTo>
                    <a:cubicBezTo>
                      <a:pt x="1387" y="3182"/>
                      <a:pt x="1387" y="2930"/>
                      <a:pt x="1261" y="2836"/>
                    </a:cubicBezTo>
                    <a:lnTo>
                      <a:pt x="1166" y="2710"/>
                    </a:lnTo>
                    <a:lnTo>
                      <a:pt x="1702" y="2710"/>
                    </a:lnTo>
                    <a:cubicBezTo>
                      <a:pt x="2647" y="2710"/>
                      <a:pt x="3403" y="1953"/>
                      <a:pt x="3403" y="1008"/>
                    </a:cubicBezTo>
                    <a:lnTo>
                      <a:pt x="3403" y="347"/>
                    </a:lnTo>
                    <a:cubicBezTo>
                      <a:pt x="3403" y="158"/>
                      <a:pt x="3245" y="0"/>
                      <a:pt x="30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" name="Google Shape;14190;p78">
                <a:extLst>
                  <a:ext uri="{FF2B5EF4-FFF2-40B4-BE49-F238E27FC236}">
                    <a16:creationId xmlns:a16="http://schemas.microsoft.com/office/drawing/2014/main" id="{9438C79C-FFCE-02D9-AE27-9D57C7298BEE}"/>
                  </a:ext>
                </a:extLst>
              </p:cNvPr>
              <p:cNvSpPr/>
              <p:nvPr/>
            </p:nvSpPr>
            <p:spPr>
              <a:xfrm rot="5400000" flipH="1">
                <a:off x="5806209" y="1576021"/>
                <a:ext cx="190134" cy="188848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3380" extrusionOk="0">
                    <a:moveTo>
                      <a:pt x="3056" y="0"/>
                    </a:moveTo>
                    <a:cubicBezTo>
                      <a:pt x="2836" y="0"/>
                      <a:pt x="2678" y="158"/>
                      <a:pt x="2678" y="347"/>
                    </a:cubicBezTo>
                    <a:lnTo>
                      <a:pt x="2678" y="1008"/>
                    </a:lnTo>
                    <a:cubicBezTo>
                      <a:pt x="2678" y="1575"/>
                      <a:pt x="2206" y="2048"/>
                      <a:pt x="1670" y="2048"/>
                    </a:cubicBezTo>
                    <a:lnTo>
                      <a:pt x="1103" y="2048"/>
                    </a:lnTo>
                    <a:lnTo>
                      <a:pt x="1229" y="1922"/>
                    </a:lnTo>
                    <a:cubicBezTo>
                      <a:pt x="1418" y="1859"/>
                      <a:pt x="1418" y="1638"/>
                      <a:pt x="1261" y="1481"/>
                    </a:cubicBezTo>
                    <a:cubicBezTo>
                      <a:pt x="1213" y="1418"/>
                      <a:pt x="1127" y="1386"/>
                      <a:pt x="1036" y="1386"/>
                    </a:cubicBezTo>
                    <a:cubicBezTo>
                      <a:pt x="946" y="1386"/>
                      <a:pt x="851" y="1418"/>
                      <a:pt x="788" y="1481"/>
                    </a:cubicBezTo>
                    <a:lnTo>
                      <a:pt x="126" y="2142"/>
                    </a:lnTo>
                    <a:cubicBezTo>
                      <a:pt x="0" y="2268"/>
                      <a:pt x="0" y="2521"/>
                      <a:pt x="126" y="2615"/>
                    </a:cubicBezTo>
                    <a:lnTo>
                      <a:pt x="788" y="3308"/>
                    </a:lnTo>
                    <a:cubicBezTo>
                      <a:pt x="851" y="3355"/>
                      <a:pt x="946" y="3379"/>
                      <a:pt x="1036" y="3379"/>
                    </a:cubicBezTo>
                    <a:cubicBezTo>
                      <a:pt x="1127" y="3379"/>
                      <a:pt x="1213" y="3355"/>
                      <a:pt x="1261" y="3308"/>
                    </a:cubicBezTo>
                    <a:cubicBezTo>
                      <a:pt x="1387" y="3182"/>
                      <a:pt x="1387" y="2930"/>
                      <a:pt x="1261" y="2836"/>
                    </a:cubicBezTo>
                    <a:lnTo>
                      <a:pt x="1166" y="2710"/>
                    </a:lnTo>
                    <a:lnTo>
                      <a:pt x="1702" y="2710"/>
                    </a:lnTo>
                    <a:cubicBezTo>
                      <a:pt x="2647" y="2710"/>
                      <a:pt x="3403" y="1953"/>
                      <a:pt x="3403" y="1008"/>
                    </a:cubicBezTo>
                    <a:lnTo>
                      <a:pt x="3403" y="347"/>
                    </a:lnTo>
                    <a:cubicBezTo>
                      <a:pt x="3403" y="158"/>
                      <a:pt x="3245" y="0"/>
                      <a:pt x="305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AB9DE83-1E43-B188-7178-EDA431534275}"/>
              </a:ext>
            </a:extLst>
          </p:cNvPr>
          <p:cNvGrpSpPr/>
          <p:nvPr/>
        </p:nvGrpSpPr>
        <p:grpSpPr>
          <a:xfrm>
            <a:off x="1802225" y="1135707"/>
            <a:ext cx="2676000" cy="3222300"/>
            <a:chOff x="1802225" y="1135707"/>
            <a:chExt cx="2676000" cy="3222300"/>
          </a:xfrm>
        </p:grpSpPr>
        <p:sp>
          <p:nvSpPr>
            <p:cNvPr id="3501" name="Google Shape;3501;p61">
              <a:extLst>
                <a:ext uri="{FF2B5EF4-FFF2-40B4-BE49-F238E27FC236}">
                  <a16:creationId xmlns:a16="http://schemas.microsoft.com/office/drawing/2014/main" id="{C606DA01-1293-3D16-3073-50A708D0D170}"/>
                </a:ext>
              </a:extLst>
            </p:cNvPr>
            <p:cNvSpPr/>
            <p:nvPr/>
          </p:nvSpPr>
          <p:spPr>
            <a:xfrm>
              <a:off x="1802225" y="1135707"/>
              <a:ext cx="2676000" cy="3222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61">
              <a:extLst>
                <a:ext uri="{FF2B5EF4-FFF2-40B4-BE49-F238E27FC236}">
                  <a16:creationId xmlns:a16="http://schemas.microsoft.com/office/drawing/2014/main" id="{269352D7-0C85-FD0C-D186-0C3F6328B49B}"/>
                </a:ext>
              </a:extLst>
            </p:cNvPr>
            <p:cNvSpPr/>
            <p:nvPr/>
          </p:nvSpPr>
          <p:spPr>
            <a:xfrm>
              <a:off x="1987325" y="1329357"/>
              <a:ext cx="2305800" cy="2835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4EC7D9D-7155-7CE3-C7DE-0C71E617DC15}"/>
                </a:ext>
              </a:extLst>
            </p:cNvPr>
            <p:cNvGrpSpPr/>
            <p:nvPr/>
          </p:nvGrpSpPr>
          <p:grpSpPr>
            <a:xfrm>
              <a:off x="2867939" y="1565911"/>
              <a:ext cx="536774" cy="536774"/>
              <a:chOff x="2867939" y="1565911"/>
              <a:chExt cx="536774" cy="536774"/>
            </a:xfrm>
          </p:grpSpPr>
          <p:sp>
            <p:nvSpPr>
              <p:cNvPr id="3527" name="Google Shape;13256;p75">
                <a:extLst>
                  <a:ext uri="{FF2B5EF4-FFF2-40B4-BE49-F238E27FC236}">
                    <a16:creationId xmlns:a16="http://schemas.microsoft.com/office/drawing/2014/main" id="{54766DDD-60BC-CB7E-316C-DDAD68831D22}"/>
                  </a:ext>
                </a:extLst>
              </p:cNvPr>
              <p:cNvSpPr/>
              <p:nvPr/>
            </p:nvSpPr>
            <p:spPr>
              <a:xfrm>
                <a:off x="2867939" y="1565911"/>
                <a:ext cx="536774" cy="536774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10351" y="1132"/>
                    </a:moveTo>
                    <a:lnTo>
                      <a:pt x="10562" y="2008"/>
                    </a:lnTo>
                    <a:cubicBezTo>
                      <a:pt x="10614" y="2226"/>
                      <a:pt x="10789" y="2392"/>
                      <a:pt x="11009" y="2434"/>
                    </a:cubicBezTo>
                    <a:cubicBezTo>
                      <a:pt x="12021" y="2618"/>
                      <a:pt x="12981" y="3014"/>
                      <a:pt x="13826" y="3596"/>
                    </a:cubicBezTo>
                    <a:cubicBezTo>
                      <a:pt x="13922" y="3663"/>
                      <a:pt x="14033" y="3696"/>
                      <a:pt x="14146" y="3696"/>
                    </a:cubicBezTo>
                    <a:cubicBezTo>
                      <a:pt x="14247" y="3696"/>
                      <a:pt x="14349" y="3669"/>
                      <a:pt x="14439" y="3614"/>
                    </a:cubicBezTo>
                    <a:lnTo>
                      <a:pt x="15179" y="3171"/>
                    </a:lnTo>
                    <a:lnTo>
                      <a:pt x="16154" y="4146"/>
                    </a:lnTo>
                    <a:lnTo>
                      <a:pt x="15711" y="4889"/>
                    </a:lnTo>
                    <a:cubicBezTo>
                      <a:pt x="15596" y="5079"/>
                      <a:pt x="15602" y="5317"/>
                      <a:pt x="15729" y="5499"/>
                    </a:cubicBezTo>
                    <a:cubicBezTo>
                      <a:pt x="16311" y="6344"/>
                      <a:pt x="16707" y="7304"/>
                      <a:pt x="16891" y="8316"/>
                    </a:cubicBezTo>
                    <a:cubicBezTo>
                      <a:pt x="16933" y="8536"/>
                      <a:pt x="17100" y="8711"/>
                      <a:pt x="17317" y="8763"/>
                    </a:cubicBezTo>
                    <a:lnTo>
                      <a:pt x="18193" y="8974"/>
                    </a:lnTo>
                    <a:lnTo>
                      <a:pt x="18193" y="10351"/>
                    </a:lnTo>
                    <a:lnTo>
                      <a:pt x="17317" y="10562"/>
                    </a:lnTo>
                    <a:cubicBezTo>
                      <a:pt x="17100" y="10614"/>
                      <a:pt x="16933" y="10789"/>
                      <a:pt x="16894" y="11009"/>
                    </a:cubicBezTo>
                    <a:cubicBezTo>
                      <a:pt x="16710" y="12021"/>
                      <a:pt x="16311" y="12981"/>
                      <a:pt x="15729" y="13826"/>
                    </a:cubicBezTo>
                    <a:cubicBezTo>
                      <a:pt x="15605" y="14007"/>
                      <a:pt x="15596" y="14246"/>
                      <a:pt x="15711" y="14436"/>
                    </a:cubicBezTo>
                    <a:lnTo>
                      <a:pt x="16154" y="15179"/>
                    </a:lnTo>
                    <a:lnTo>
                      <a:pt x="15179" y="16154"/>
                    </a:lnTo>
                    <a:lnTo>
                      <a:pt x="14439" y="15710"/>
                    </a:lnTo>
                    <a:cubicBezTo>
                      <a:pt x="14349" y="15656"/>
                      <a:pt x="14247" y="15629"/>
                      <a:pt x="14146" y="15629"/>
                    </a:cubicBezTo>
                    <a:cubicBezTo>
                      <a:pt x="14033" y="15629"/>
                      <a:pt x="13922" y="15662"/>
                      <a:pt x="13826" y="15729"/>
                    </a:cubicBezTo>
                    <a:cubicBezTo>
                      <a:pt x="12981" y="16311"/>
                      <a:pt x="12021" y="16707"/>
                      <a:pt x="11009" y="16891"/>
                    </a:cubicBezTo>
                    <a:cubicBezTo>
                      <a:pt x="10789" y="16933"/>
                      <a:pt x="10614" y="17099"/>
                      <a:pt x="10562" y="17317"/>
                    </a:cubicBezTo>
                    <a:lnTo>
                      <a:pt x="10351" y="18192"/>
                    </a:lnTo>
                    <a:lnTo>
                      <a:pt x="8974" y="18192"/>
                    </a:lnTo>
                    <a:lnTo>
                      <a:pt x="8763" y="17317"/>
                    </a:lnTo>
                    <a:cubicBezTo>
                      <a:pt x="8712" y="17099"/>
                      <a:pt x="8536" y="16933"/>
                      <a:pt x="8316" y="16891"/>
                    </a:cubicBezTo>
                    <a:cubicBezTo>
                      <a:pt x="7304" y="16707"/>
                      <a:pt x="6344" y="16311"/>
                      <a:pt x="5499" y="15729"/>
                    </a:cubicBezTo>
                    <a:cubicBezTo>
                      <a:pt x="5404" y="15662"/>
                      <a:pt x="5293" y="15629"/>
                      <a:pt x="5181" y="15629"/>
                    </a:cubicBezTo>
                    <a:cubicBezTo>
                      <a:pt x="5081" y="15629"/>
                      <a:pt x="4979" y="15656"/>
                      <a:pt x="4889" y="15710"/>
                    </a:cubicBezTo>
                    <a:lnTo>
                      <a:pt x="4146" y="16154"/>
                    </a:lnTo>
                    <a:lnTo>
                      <a:pt x="3171" y="15179"/>
                    </a:lnTo>
                    <a:lnTo>
                      <a:pt x="3615" y="14436"/>
                    </a:lnTo>
                    <a:cubicBezTo>
                      <a:pt x="3729" y="14246"/>
                      <a:pt x="3723" y="14007"/>
                      <a:pt x="3597" y="13826"/>
                    </a:cubicBezTo>
                    <a:cubicBezTo>
                      <a:pt x="3014" y="12981"/>
                      <a:pt x="2618" y="12021"/>
                      <a:pt x="2434" y="11009"/>
                    </a:cubicBezTo>
                    <a:cubicBezTo>
                      <a:pt x="2392" y="10789"/>
                      <a:pt x="2226" y="10614"/>
                      <a:pt x="2011" y="10562"/>
                    </a:cubicBezTo>
                    <a:lnTo>
                      <a:pt x="1133" y="10351"/>
                    </a:lnTo>
                    <a:lnTo>
                      <a:pt x="1133" y="8974"/>
                    </a:lnTo>
                    <a:lnTo>
                      <a:pt x="2008" y="8763"/>
                    </a:lnTo>
                    <a:cubicBezTo>
                      <a:pt x="2226" y="8711"/>
                      <a:pt x="2392" y="8536"/>
                      <a:pt x="2431" y="8316"/>
                    </a:cubicBezTo>
                    <a:cubicBezTo>
                      <a:pt x="2615" y="7304"/>
                      <a:pt x="3014" y="6344"/>
                      <a:pt x="3597" y="5499"/>
                    </a:cubicBezTo>
                    <a:cubicBezTo>
                      <a:pt x="3720" y="5317"/>
                      <a:pt x="3729" y="5079"/>
                      <a:pt x="3615" y="4889"/>
                    </a:cubicBezTo>
                    <a:lnTo>
                      <a:pt x="3171" y="4146"/>
                    </a:lnTo>
                    <a:lnTo>
                      <a:pt x="4146" y="3171"/>
                    </a:lnTo>
                    <a:lnTo>
                      <a:pt x="4889" y="3614"/>
                    </a:lnTo>
                    <a:cubicBezTo>
                      <a:pt x="4979" y="3669"/>
                      <a:pt x="5081" y="3696"/>
                      <a:pt x="5181" y="3696"/>
                    </a:cubicBezTo>
                    <a:cubicBezTo>
                      <a:pt x="5293" y="3696"/>
                      <a:pt x="5404" y="3663"/>
                      <a:pt x="5499" y="3596"/>
                    </a:cubicBezTo>
                    <a:cubicBezTo>
                      <a:pt x="6344" y="3014"/>
                      <a:pt x="7304" y="2618"/>
                      <a:pt x="8316" y="2434"/>
                    </a:cubicBezTo>
                    <a:cubicBezTo>
                      <a:pt x="8536" y="2392"/>
                      <a:pt x="8712" y="2226"/>
                      <a:pt x="8763" y="2008"/>
                    </a:cubicBezTo>
                    <a:lnTo>
                      <a:pt x="8974" y="1132"/>
                    </a:lnTo>
                    <a:close/>
                    <a:moveTo>
                      <a:pt x="8530" y="0"/>
                    </a:moveTo>
                    <a:cubicBezTo>
                      <a:pt x="8268" y="0"/>
                      <a:pt x="8041" y="178"/>
                      <a:pt x="7981" y="432"/>
                    </a:cubicBezTo>
                    <a:lnTo>
                      <a:pt x="7748" y="1392"/>
                    </a:lnTo>
                    <a:cubicBezTo>
                      <a:pt x="6833" y="1604"/>
                      <a:pt x="5961" y="1963"/>
                      <a:pt x="5167" y="2461"/>
                    </a:cubicBezTo>
                    <a:lnTo>
                      <a:pt x="4348" y="1969"/>
                    </a:lnTo>
                    <a:cubicBezTo>
                      <a:pt x="4260" y="1915"/>
                      <a:pt x="4160" y="1889"/>
                      <a:pt x="4061" y="1889"/>
                    </a:cubicBezTo>
                    <a:cubicBezTo>
                      <a:pt x="3913" y="1889"/>
                      <a:pt x="3767" y="1946"/>
                      <a:pt x="3657" y="2056"/>
                    </a:cubicBezTo>
                    <a:lnTo>
                      <a:pt x="2057" y="3657"/>
                    </a:lnTo>
                    <a:cubicBezTo>
                      <a:pt x="1872" y="3841"/>
                      <a:pt x="1839" y="4125"/>
                      <a:pt x="1972" y="4348"/>
                    </a:cubicBezTo>
                    <a:lnTo>
                      <a:pt x="2461" y="5163"/>
                    </a:lnTo>
                    <a:cubicBezTo>
                      <a:pt x="1963" y="5958"/>
                      <a:pt x="1604" y="6830"/>
                      <a:pt x="1395" y="7745"/>
                    </a:cubicBezTo>
                    <a:lnTo>
                      <a:pt x="435" y="7978"/>
                    </a:lnTo>
                    <a:cubicBezTo>
                      <a:pt x="179" y="8041"/>
                      <a:pt x="0" y="8267"/>
                      <a:pt x="0" y="8530"/>
                    </a:cubicBezTo>
                    <a:lnTo>
                      <a:pt x="0" y="10795"/>
                    </a:lnTo>
                    <a:cubicBezTo>
                      <a:pt x="0" y="11057"/>
                      <a:pt x="179" y="11284"/>
                      <a:pt x="432" y="11344"/>
                    </a:cubicBezTo>
                    <a:lnTo>
                      <a:pt x="1392" y="11580"/>
                    </a:lnTo>
                    <a:cubicBezTo>
                      <a:pt x="1604" y="12492"/>
                      <a:pt x="1963" y="13364"/>
                      <a:pt x="2461" y="14158"/>
                    </a:cubicBezTo>
                    <a:lnTo>
                      <a:pt x="1969" y="14977"/>
                    </a:lnTo>
                    <a:cubicBezTo>
                      <a:pt x="1836" y="15200"/>
                      <a:pt x="1872" y="15484"/>
                      <a:pt x="2057" y="15668"/>
                    </a:cubicBezTo>
                    <a:lnTo>
                      <a:pt x="3657" y="17268"/>
                    </a:lnTo>
                    <a:cubicBezTo>
                      <a:pt x="3766" y="17378"/>
                      <a:pt x="3911" y="17435"/>
                      <a:pt x="4057" y="17435"/>
                    </a:cubicBezTo>
                    <a:cubicBezTo>
                      <a:pt x="4157" y="17435"/>
                      <a:pt x="4258" y="17408"/>
                      <a:pt x="4348" y="17353"/>
                    </a:cubicBezTo>
                    <a:lnTo>
                      <a:pt x="5164" y="16864"/>
                    </a:lnTo>
                    <a:cubicBezTo>
                      <a:pt x="5958" y="17362"/>
                      <a:pt x="6830" y="17721"/>
                      <a:pt x="7745" y="17930"/>
                    </a:cubicBezTo>
                    <a:lnTo>
                      <a:pt x="7978" y="18890"/>
                    </a:lnTo>
                    <a:cubicBezTo>
                      <a:pt x="8041" y="19147"/>
                      <a:pt x="8268" y="19325"/>
                      <a:pt x="8530" y="19325"/>
                    </a:cubicBezTo>
                    <a:lnTo>
                      <a:pt x="10795" y="19325"/>
                    </a:lnTo>
                    <a:cubicBezTo>
                      <a:pt x="11058" y="19325"/>
                      <a:pt x="11284" y="19147"/>
                      <a:pt x="11344" y="18893"/>
                    </a:cubicBezTo>
                    <a:lnTo>
                      <a:pt x="11577" y="17933"/>
                    </a:lnTo>
                    <a:cubicBezTo>
                      <a:pt x="12492" y="17721"/>
                      <a:pt x="13364" y="17362"/>
                      <a:pt x="14159" y="16864"/>
                    </a:cubicBezTo>
                    <a:lnTo>
                      <a:pt x="14977" y="17356"/>
                    </a:lnTo>
                    <a:cubicBezTo>
                      <a:pt x="15066" y="17410"/>
                      <a:pt x="15166" y="17436"/>
                      <a:pt x="15266" y="17436"/>
                    </a:cubicBezTo>
                    <a:cubicBezTo>
                      <a:pt x="15413" y="17436"/>
                      <a:pt x="15559" y="17379"/>
                      <a:pt x="15668" y="17271"/>
                    </a:cubicBezTo>
                    <a:lnTo>
                      <a:pt x="17269" y="15668"/>
                    </a:lnTo>
                    <a:cubicBezTo>
                      <a:pt x="17453" y="15484"/>
                      <a:pt x="17489" y="15200"/>
                      <a:pt x="17353" y="14977"/>
                    </a:cubicBezTo>
                    <a:lnTo>
                      <a:pt x="16864" y="14161"/>
                    </a:lnTo>
                    <a:cubicBezTo>
                      <a:pt x="17362" y="13367"/>
                      <a:pt x="17722" y="12495"/>
                      <a:pt x="17930" y="11580"/>
                    </a:cubicBezTo>
                    <a:lnTo>
                      <a:pt x="18890" y="11347"/>
                    </a:lnTo>
                    <a:cubicBezTo>
                      <a:pt x="19147" y="11284"/>
                      <a:pt x="19325" y="11057"/>
                      <a:pt x="19325" y="10795"/>
                    </a:cubicBezTo>
                    <a:lnTo>
                      <a:pt x="19325" y="8530"/>
                    </a:lnTo>
                    <a:cubicBezTo>
                      <a:pt x="19325" y="8267"/>
                      <a:pt x="19147" y="8041"/>
                      <a:pt x="18893" y="7981"/>
                    </a:cubicBezTo>
                    <a:lnTo>
                      <a:pt x="17933" y="7748"/>
                    </a:lnTo>
                    <a:cubicBezTo>
                      <a:pt x="17722" y="6833"/>
                      <a:pt x="17362" y="5961"/>
                      <a:pt x="16864" y="5166"/>
                    </a:cubicBezTo>
                    <a:lnTo>
                      <a:pt x="17356" y="4348"/>
                    </a:lnTo>
                    <a:cubicBezTo>
                      <a:pt x="17489" y="4128"/>
                      <a:pt x="17453" y="3841"/>
                      <a:pt x="17272" y="3657"/>
                    </a:cubicBezTo>
                    <a:lnTo>
                      <a:pt x="15668" y="2056"/>
                    </a:lnTo>
                    <a:cubicBezTo>
                      <a:pt x="15559" y="1947"/>
                      <a:pt x="15415" y="1890"/>
                      <a:pt x="15268" y="1890"/>
                    </a:cubicBezTo>
                    <a:cubicBezTo>
                      <a:pt x="15168" y="1890"/>
                      <a:pt x="15068" y="1917"/>
                      <a:pt x="14977" y="1972"/>
                    </a:cubicBezTo>
                    <a:lnTo>
                      <a:pt x="14162" y="2461"/>
                    </a:lnTo>
                    <a:cubicBezTo>
                      <a:pt x="13367" y="1963"/>
                      <a:pt x="12495" y="1604"/>
                      <a:pt x="11580" y="1395"/>
                    </a:cubicBezTo>
                    <a:lnTo>
                      <a:pt x="11347" y="435"/>
                    </a:lnTo>
                    <a:cubicBezTo>
                      <a:pt x="11284" y="178"/>
                      <a:pt x="11058" y="0"/>
                      <a:pt x="107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28" name="Google Shape;13257;p75">
                <a:extLst>
                  <a:ext uri="{FF2B5EF4-FFF2-40B4-BE49-F238E27FC236}">
                    <a16:creationId xmlns:a16="http://schemas.microsoft.com/office/drawing/2014/main" id="{DDCBC032-0138-B9B8-2A8C-758E9B006438}"/>
                  </a:ext>
                </a:extLst>
              </p:cNvPr>
              <p:cNvSpPr/>
              <p:nvPr/>
            </p:nvSpPr>
            <p:spPr>
              <a:xfrm>
                <a:off x="2963378" y="1661350"/>
                <a:ext cx="345980" cy="345980"/>
              </a:xfrm>
              <a:custGeom>
                <a:avLst/>
                <a:gdLst/>
                <a:ahLst/>
                <a:cxnLst/>
                <a:rect l="l" t="t" r="r" b="b"/>
                <a:pathLst>
                  <a:path w="12456" h="12456" extrusionOk="0">
                    <a:moveTo>
                      <a:pt x="6227" y="1133"/>
                    </a:moveTo>
                    <a:cubicBezTo>
                      <a:pt x="9038" y="1133"/>
                      <a:pt x="11323" y="3418"/>
                      <a:pt x="11323" y="6226"/>
                    </a:cubicBezTo>
                    <a:cubicBezTo>
                      <a:pt x="11323" y="9038"/>
                      <a:pt x="9038" y="11323"/>
                      <a:pt x="6227" y="11323"/>
                    </a:cubicBezTo>
                    <a:cubicBezTo>
                      <a:pt x="3419" y="11323"/>
                      <a:pt x="1133" y="9038"/>
                      <a:pt x="1133" y="6226"/>
                    </a:cubicBezTo>
                    <a:cubicBezTo>
                      <a:pt x="1133" y="3418"/>
                      <a:pt x="3419" y="1133"/>
                      <a:pt x="6227" y="1133"/>
                    </a:cubicBezTo>
                    <a:close/>
                    <a:moveTo>
                      <a:pt x="6227" y="0"/>
                    </a:moveTo>
                    <a:cubicBezTo>
                      <a:pt x="2794" y="0"/>
                      <a:pt x="1" y="2793"/>
                      <a:pt x="1" y="6226"/>
                    </a:cubicBezTo>
                    <a:cubicBezTo>
                      <a:pt x="1" y="9663"/>
                      <a:pt x="2794" y="12456"/>
                      <a:pt x="6227" y="12456"/>
                    </a:cubicBezTo>
                    <a:cubicBezTo>
                      <a:pt x="9663" y="12456"/>
                      <a:pt x="12456" y="9663"/>
                      <a:pt x="12456" y="6226"/>
                    </a:cubicBezTo>
                    <a:cubicBezTo>
                      <a:pt x="12456" y="2793"/>
                      <a:pt x="9663" y="0"/>
                      <a:pt x="62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529" name="Google Shape;13258;p75">
                <a:extLst>
                  <a:ext uri="{FF2B5EF4-FFF2-40B4-BE49-F238E27FC236}">
                    <a16:creationId xmlns:a16="http://schemas.microsoft.com/office/drawing/2014/main" id="{7CAFDDBC-780C-9255-1A34-D29DAC6331A7}"/>
                  </a:ext>
                </a:extLst>
              </p:cNvPr>
              <p:cNvSpPr/>
              <p:nvPr/>
            </p:nvSpPr>
            <p:spPr>
              <a:xfrm>
                <a:off x="3017569" y="1724235"/>
                <a:ext cx="228903" cy="220154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926" extrusionOk="0">
                    <a:moveTo>
                      <a:pt x="4275" y="1132"/>
                    </a:moveTo>
                    <a:cubicBezTo>
                      <a:pt x="4640" y="1132"/>
                      <a:pt x="5009" y="1203"/>
                      <a:pt x="5360" y="1348"/>
                    </a:cubicBezTo>
                    <a:cubicBezTo>
                      <a:pt x="6416" y="1785"/>
                      <a:pt x="7108" y="2818"/>
                      <a:pt x="7108" y="3962"/>
                    </a:cubicBezTo>
                    <a:cubicBezTo>
                      <a:pt x="7105" y="5527"/>
                      <a:pt x="5840" y="6792"/>
                      <a:pt x="4276" y="6795"/>
                    </a:cubicBezTo>
                    <a:cubicBezTo>
                      <a:pt x="3131" y="6795"/>
                      <a:pt x="2099" y="6103"/>
                      <a:pt x="1661" y="5046"/>
                    </a:cubicBezTo>
                    <a:cubicBezTo>
                      <a:pt x="1223" y="3987"/>
                      <a:pt x="1465" y="2770"/>
                      <a:pt x="2274" y="1961"/>
                    </a:cubicBezTo>
                    <a:cubicBezTo>
                      <a:pt x="2815" y="1419"/>
                      <a:pt x="3538" y="1132"/>
                      <a:pt x="4275" y="1132"/>
                    </a:cubicBezTo>
                    <a:close/>
                    <a:moveTo>
                      <a:pt x="4276" y="1"/>
                    </a:moveTo>
                    <a:cubicBezTo>
                      <a:pt x="2672" y="1"/>
                      <a:pt x="1229" y="964"/>
                      <a:pt x="613" y="2447"/>
                    </a:cubicBezTo>
                    <a:cubicBezTo>
                      <a:pt x="0" y="3926"/>
                      <a:pt x="341" y="5632"/>
                      <a:pt x="1474" y="6764"/>
                    </a:cubicBezTo>
                    <a:cubicBezTo>
                      <a:pt x="2232" y="7523"/>
                      <a:pt x="3247" y="7926"/>
                      <a:pt x="4279" y="7926"/>
                    </a:cubicBezTo>
                    <a:cubicBezTo>
                      <a:pt x="4789" y="7926"/>
                      <a:pt x="5302" y="7828"/>
                      <a:pt x="5791" y="7625"/>
                    </a:cubicBezTo>
                    <a:cubicBezTo>
                      <a:pt x="7274" y="7009"/>
                      <a:pt x="8240" y="5566"/>
                      <a:pt x="8240" y="3962"/>
                    </a:cubicBezTo>
                    <a:cubicBezTo>
                      <a:pt x="8237" y="1773"/>
                      <a:pt x="6465" y="1"/>
                      <a:pt x="427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3498" name="Google Shape;3498;p61">
            <a:extLst>
              <a:ext uri="{FF2B5EF4-FFF2-40B4-BE49-F238E27FC236}">
                <a16:creationId xmlns:a16="http://schemas.microsoft.com/office/drawing/2014/main" id="{077F9D14-970C-10F9-4F53-A57B7C3F9F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/>
              <a:t>Firmware</a:t>
            </a:r>
            <a:endParaRPr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</p:txBody>
      </p:sp>
      <p:sp>
        <p:nvSpPr>
          <p:cNvPr id="3503" name="Google Shape;3503;p61">
            <a:extLst>
              <a:ext uri="{FF2B5EF4-FFF2-40B4-BE49-F238E27FC236}">
                <a16:creationId xmlns:a16="http://schemas.microsoft.com/office/drawing/2014/main" id="{2857AE7C-3C95-AA3F-A4C0-42937DAC3C3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40121" y="2438719"/>
            <a:ext cx="2316554" cy="1569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Run Current App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Default : Blink LED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App 1 : Read Temperature Sensor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App 2 : Control LED with button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505" name="Google Shape;3505;p61">
            <a:extLst>
              <a:ext uri="{FF2B5EF4-FFF2-40B4-BE49-F238E27FC236}">
                <a16:creationId xmlns:a16="http://schemas.microsoft.com/office/drawing/2014/main" id="{2877247C-265D-2CCA-50D8-C710B8A1F767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Application Mode</a:t>
            </a:r>
            <a:endParaRPr sz="1800" dirty="0"/>
          </a:p>
        </p:txBody>
      </p:sp>
      <p:sp>
        <p:nvSpPr>
          <p:cNvPr id="3504" name="Google Shape;3504;p61">
            <a:extLst>
              <a:ext uri="{FF2B5EF4-FFF2-40B4-BE49-F238E27FC236}">
                <a16:creationId xmlns:a16="http://schemas.microsoft.com/office/drawing/2014/main" id="{72E46F84-9F7F-5B58-C5D1-0226DEBEB6F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987300" y="2532888"/>
            <a:ext cx="2298052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Execute User command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/>
              <a:t>Add new App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Erase old App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/>
              <a:t>Load selected App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506" name="Google Shape;3506;p61">
            <a:extLst>
              <a:ext uri="{FF2B5EF4-FFF2-40B4-BE49-F238E27FC236}">
                <a16:creationId xmlns:a16="http://schemas.microsoft.com/office/drawing/2014/main" id="{687BDB35-D5C9-D62E-E8A2-FC7A0EF08519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Bootloader Mode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06243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3" grpId="0"/>
      <p:bldP spid="3505" grpId="0" build="p"/>
      <p:bldP spid="3504" grpId="0"/>
      <p:bldP spid="350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55;p38">
            <a:extLst>
              <a:ext uri="{FF2B5EF4-FFF2-40B4-BE49-F238E27FC236}">
                <a16:creationId xmlns:a16="http://schemas.microsoft.com/office/drawing/2014/main" id="{3DFAB4DA-28C5-CB5E-F58F-B3424A40F1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7444" y="2231136"/>
            <a:ext cx="4329112" cy="9006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Memory layout</a:t>
            </a:r>
            <a:endParaRPr sz="4700" dirty="0"/>
          </a:p>
        </p:txBody>
      </p:sp>
      <p:sp>
        <p:nvSpPr>
          <p:cNvPr id="8" name="Google Shape;2156;p38">
            <a:extLst>
              <a:ext uri="{FF2B5EF4-FFF2-40B4-BE49-F238E27FC236}">
                <a16:creationId xmlns:a16="http://schemas.microsoft.com/office/drawing/2014/main" id="{C43FE9FA-CB9A-4523-2712-3D9EB38FCA66}"/>
              </a:ext>
            </a:extLst>
          </p:cNvPr>
          <p:cNvSpPr txBox="1">
            <a:spLocks/>
          </p:cNvSpPr>
          <p:nvPr/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9600" dirty="0">
                <a:solidFill>
                  <a:schemeClr val="accent6">
                    <a:lumMod val="50000"/>
                  </a:schemeClr>
                </a:solidFill>
                <a:latin typeface="Fjalla One" panose="02000506040000020004" pitchFamily="2" charset="0"/>
              </a:rPr>
              <a:t>03</a:t>
            </a:r>
          </a:p>
        </p:txBody>
      </p:sp>
      <p:sp>
        <p:nvSpPr>
          <p:cNvPr id="10" name="Google Shape;2157;p38">
            <a:extLst>
              <a:ext uri="{FF2B5EF4-FFF2-40B4-BE49-F238E27FC236}">
                <a16:creationId xmlns:a16="http://schemas.microsoft.com/office/drawing/2014/main" id="{407F1F69-4159-B56E-AACD-58521481D8B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Where to store code &amp; data ?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rgbClr val="FFC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343749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4576769" y="356616"/>
            <a:ext cx="3945355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MKE16Z64 memory layout</a:t>
            </a:r>
            <a:endParaRPr dirty="0"/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907792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Used to store program code and commands ( MSP, Vector Table … )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C000"/>
                </a:solidFill>
              </a:rPr>
              <a:t>Flash memory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725766" y="1308213"/>
            <a:ext cx="3553542" cy="1060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This device contains 1 block (64 KB) of program flash consisting of 1 KB sectors starting at address 0x0000_0000</a:t>
            </a:r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8" y="220322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SRAM memory</a:t>
            </a:r>
            <a:endParaRPr dirty="0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64207" y="2486688"/>
            <a:ext cx="2901911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Used to store temporary data during run-time</a:t>
            </a:r>
            <a:endParaRPr dirty="0"/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725766" y="3078731"/>
            <a:ext cx="3553542" cy="1635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on-chip SRAM is split into SRAM_L and SRAM_U regions anchored at address 0x2000_0000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Blip>
                <a:blip r:embed="rId3"/>
              </a:buBlip>
            </a:pPr>
            <a:r>
              <a:rPr lang="en-US" dirty="0"/>
              <a:t>SRAM_L size : 2 KB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Blip>
                <a:blip r:embed="rId3"/>
              </a:buBlip>
            </a:pPr>
            <a:r>
              <a:rPr lang="en-US" dirty="0"/>
              <a:t>SRAM_U size : 6 KB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49583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3A64F8-0A2A-5829-4795-2D9651BF4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118" y="1123898"/>
            <a:ext cx="3846234" cy="3236976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A1D2E118-0FDB-68FF-A52C-14EBEF5B84FD}"/>
              </a:ext>
            </a:extLst>
          </p:cNvPr>
          <p:cNvSpPr/>
          <p:nvPr/>
        </p:nvSpPr>
        <p:spPr>
          <a:xfrm>
            <a:off x="6528216" y="2080407"/>
            <a:ext cx="1884137" cy="762825"/>
          </a:xfrm>
          <a:prstGeom prst="wedgeRoundRectCallout">
            <a:avLst>
              <a:gd name="adj1" fmla="val 20736"/>
              <a:gd name="adj2" fmla="val -64735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bg2"/>
                </a:solidFill>
              </a:rPr>
              <a:t>- Divided into 64 sectors</a:t>
            </a:r>
          </a:p>
          <a:p>
            <a:r>
              <a:rPr lang="en-US" sz="1050" dirty="0">
                <a:solidFill>
                  <a:schemeClr val="bg2"/>
                </a:solidFill>
              </a:rPr>
              <a:t>- Write in Word (4 bytes)</a:t>
            </a:r>
          </a:p>
          <a:p>
            <a:r>
              <a:rPr lang="en-US" sz="1050" dirty="0">
                <a:solidFill>
                  <a:schemeClr val="bg2"/>
                </a:solidFill>
              </a:rPr>
              <a:t>- Erase by Sector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9" grpId="0" build="p"/>
      <p:bldP spid="2140" grpId="0" build="p"/>
      <p:bldP spid="2142" grpId="0" build="p"/>
      <p:bldP spid="2143" grpId="0" build="p"/>
      <p:bldP spid="2146" grpId="0" uiExpand="1" build="p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4">
          <a:extLst>
            <a:ext uri="{FF2B5EF4-FFF2-40B4-BE49-F238E27FC236}">
              <a16:creationId xmlns:a16="http://schemas.microsoft.com/office/drawing/2014/main" id="{7726649D-F86F-2DF2-6404-FF9C7BD4A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55">
            <a:extLst>
              <a:ext uri="{FF2B5EF4-FFF2-40B4-BE49-F238E27FC236}">
                <a16:creationId xmlns:a16="http://schemas.microsoft.com/office/drawing/2014/main" id="{8D9791DC-92BC-9E20-AC93-A44AEFD9FA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Structure &amp; Style</a:t>
            </a:r>
            <a:endParaRPr dirty="0"/>
          </a:p>
        </p:txBody>
      </p:sp>
      <p:sp>
        <p:nvSpPr>
          <p:cNvPr id="3186" name="Google Shape;3186;p55">
            <a:extLst>
              <a:ext uri="{FF2B5EF4-FFF2-40B4-BE49-F238E27FC236}">
                <a16:creationId xmlns:a16="http://schemas.microsoft.com/office/drawing/2014/main" id="{5AF1A3AF-A9F9-5167-2443-7F9FEF10B4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SREC file</a:t>
            </a:r>
            <a:endParaRPr sz="4800" dirty="0"/>
          </a:p>
        </p:txBody>
      </p:sp>
      <p:sp>
        <p:nvSpPr>
          <p:cNvPr id="2" name="Google Shape;2156;p38">
            <a:extLst>
              <a:ext uri="{FF2B5EF4-FFF2-40B4-BE49-F238E27FC236}">
                <a16:creationId xmlns:a16="http://schemas.microsoft.com/office/drawing/2014/main" id="{70377E39-1323-94B7-E47B-FD5D5BF226D7}"/>
              </a:ext>
            </a:extLst>
          </p:cNvPr>
          <p:cNvSpPr txBox="1">
            <a:spLocks/>
          </p:cNvSpPr>
          <p:nvPr/>
        </p:nvSpPr>
        <p:spPr>
          <a:xfrm>
            <a:off x="2971800" y="987600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9600" dirty="0">
                <a:solidFill>
                  <a:schemeClr val="accent6">
                    <a:lumMod val="50000"/>
                  </a:schemeClr>
                </a:solidFill>
                <a:latin typeface="Fjalla One" panose="02000506040000020004" pitchFamily="2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453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48"/>
          <p:cNvSpPr txBox="1">
            <a:spLocks noGrp="1"/>
          </p:cNvSpPr>
          <p:nvPr>
            <p:ph type="title"/>
          </p:nvPr>
        </p:nvSpPr>
        <p:spPr>
          <a:xfrm>
            <a:off x="723750" y="338323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SREC file structure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D0AAEB-93D9-31A3-552F-A8E2DB55E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759" y="1471592"/>
            <a:ext cx="5782482" cy="285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28389A-F043-4364-E6AD-19BF404CD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300" y="1033455"/>
            <a:ext cx="4665400" cy="315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08B9C8-507A-05EF-16FE-B35CA3E52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686" y="2571750"/>
            <a:ext cx="6742564" cy="1538295"/>
          </a:xfrm>
          <a:prstGeom prst="rect">
            <a:avLst/>
          </a:prstGeom>
        </p:spPr>
      </p:pic>
      <p:sp>
        <p:nvSpPr>
          <p:cNvPr id="13" name="Google Shape;2142;p37">
            <a:extLst>
              <a:ext uri="{FF2B5EF4-FFF2-40B4-BE49-F238E27FC236}">
                <a16:creationId xmlns:a16="http://schemas.microsoft.com/office/drawing/2014/main" id="{D0C89A98-57BA-D9CF-3F21-A837FA265A99}"/>
              </a:ext>
            </a:extLst>
          </p:cNvPr>
          <p:cNvSpPr txBox="1">
            <a:spLocks/>
          </p:cNvSpPr>
          <p:nvPr/>
        </p:nvSpPr>
        <p:spPr>
          <a:xfrm>
            <a:off x="2743200" y="2099710"/>
            <a:ext cx="3657600" cy="436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Barlow Semi Condensed" panose="00000506000000000000" pitchFamily="2" charset="0"/>
              </a:rPr>
              <a:t>S19-style 16-bit address records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B2F608-D557-50CF-B925-2A76348B6B36}"/>
              </a:ext>
            </a:extLst>
          </p:cNvPr>
          <p:cNvGrpSpPr/>
          <p:nvPr/>
        </p:nvGrpSpPr>
        <p:grpSpPr>
          <a:xfrm>
            <a:off x="598789" y="2936080"/>
            <a:ext cx="982211" cy="585789"/>
            <a:chOff x="598789" y="2936080"/>
            <a:chExt cx="982211" cy="585789"/>
          </a:xfrm>
        </p:grpSpPr>
        <p:sp>
          <p:nvSpPr>
            <p:cNvPr id="15" name="Google Shape;2142;p37">
              <a:extLst>
                <a:ext uri="{FF2B5EF4-FFF2-40B4-BE49-F238E27FC236}">
                  <a16:creationId xmlns:a16="http://schemas.microsoft.com/office/drawing/2014/main" id="{91886715-5904-F405-6E77-B14738846DDF}"/>
                </a:ext>
              </a:extLst>
            </p:cNvPr>
            <p:cNvSpPr txBox="1">
              <a:spLocks/>
            </p:cNvSpPr>
            <p:nvPr/>
          </p:nvSpPr>
          <p:spPr>
            <a:xfrm>
              <a:off x="598789" y="3010733"/>
              <a:ext cx="694230" cy="43648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chemeClr val="dk1"/>
                </a:buClr>
                <a:buSzPts val="1100"/>
              </a:pPr>
              <a:r>
                <a:rPr lang="en-US" sz="1200" dirty="0">
                  <a:solidFill>
                    <a:schemeClr val="bg2"/>
                  </a:solidFill>
                  <a:latin typeface="Barlow Semi Condensed" panose="00000506000000000000" pitchFamily="2" charset="0"/>
                </a:rPr>
                <a:t>Data</a:t>
              </a:r>
            </a:p>
          </p:txBody>
        </p:sp>
        <p:sp>
          <p:nvSpPr>
            <p:cNvPr id="2" name="Left Brace 1">
              <a:extLst>
                <a:ext uri="{FF2B5EF4-FFF2-40B4-BE49-F238E27FC236}">
                  <a16:creationId xmlns:a16="http://schemas.microsoft.com/office/drawing/2014/main" id="{18FFD0D6-D8CC-9522-4110-EBB88D637B2B}"/>
                </a:ext>
              </a:extLst>
            </p:cNvPr>
            <p:cNvSpPr/>
            <p:nvPr/>
          </p:nvSpPr>
          <p:spPr>
            <a:xfrm>
              <a:off x="1293019" y="2936080"/>
              <a:ext cx="287981" cy="585789"/>
            </a:xfrm>
            <a:prstGeom prst="leftBrace">
              <a:avLst>
                <a:gd name="adj1" fmla="val 8333"/>
                <a:gd name="adj2" fmla="val 47561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EF2A556-B344-2C6F-18AB-890F5A5C2AE6}"/>
              </a:ext>
            </a:extLst>
          </p:cNvPr>
          <p:cNvGrpSpPr/>
          <p:nvPr/>
        </p:nvGrpSpPr>
        <p:grpSpPr>
          <a:xfrm>
            <a:off x="646093" y="2543177"/>
            <a:ext cx="934907" cy="436482"/>
            <a:chOff x="646093" y="2543177"/>
            <a:chExt cx="934907" cy="436482"/>
          </a:xfrm>
        </p:grpSpPr>
        <p:sp>
          <p:nvSpPr>
            <p:cNvPr id="14" name="Google Shape;2142;p37">
              <a:extLst>
                <a:ext uri="{FF2B5EF4-FFF2-40B4-BE49-F238E27FC236}">
                  <a16:creationId xmlns:a16="http://schemas.microsoft.com/office/drawing/2014/main" id="{BE0191CB-B00D-E21B-7898-17DA4132A19A}"/>
                </a:ext>
              </a:extLst>
            </p:cNvPr>
            <p:cNvSpPr txBox="1">
              <a:spLocks/>
            </p:cNvSpPr>
            <p:nvPr/>
          </p:nvSpPr>
          <p:spPr>
            <a:xfrm>
              <a:off x="646093" y="2543177"/>
              <a:ext cx="694230" cy="43648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chemeClr val="dk1"/>
                </a:buClr>
                <a:buSzPts val="1100"/>
              </a:pPr>
              <a:r>
                <a:rPr lang="en-US" sz="1200" dirty="0">
                  <a:solidFill>
                    <a:schemeClr val="bg2"/>
                  </a:solidFill>
                  <a:latin typeface="Barlow Semi Condensed" panose="00000506000000000000" pitchFamily="2" charset="0"/>
                </a:rPr>
                <a:t>Header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831A6E-F99A-3638-EBD8-4675C6D8FB8C}"/>
                </a:ext>
              </a:extLst>
            </p:cNvPr>
            <p:cNvCxnSpPr/>
            <p:nvPr/>
          </p:nvCxnSpPr>
          <p:spPr>
            <a:xfrm>
              <a:off x="1340323" y="2757489"/>
              <a:ext cx="24067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1B7863-8164-D014-24A6-48ACAEBBAE4C}"/>
              </a:ext>
            </a:extLst>
          </p:cNvPr>
          <p:cNvGrpSpPr/>
          <p:nvPr/>
        </p:nvGrpSpPr>
        <p:grpSpPr>
          <a:xfrm>
            <a:off x="646093" y="3700459"/>
            <a:ext cx="934907" cy="436482"/>
            <a:chOff x="646093" y="2543177"/>
            <a:chExt cx="934907" cy="436482"/>
          </a:xfrm>
        </p:grpSpPr>
        <p:sp>
          <p:nvSpPr>
            <p:cNvPr id="10" name="Google Shape;2142;p37">
              <a:extLst>
                <a:ext uri="{FF2B5EF4-FFF2-40B4-BE49-F238E27FC236}">
                  <a16:creationId xmlns:a16="http://schemas.microsoft.com/office/drawing/2014/main" id="{E4342FC3-FB2B-C39D-A0EB-8D04A2F3A36B}"/>
                </a:ext>
              </a:extLst>
            </p:cNvPr>
            <p:cNvSpPr txBox="1">
              <a:spLocks/>
            </p:cNvSpPr>
            <p:nvPr/>
          </p:nvSpPr>
          <p:spPr>
            <a:xfrm>
              <a:off x="646093" y="2543177"/>
              <a:ext cx="694230" cy="43648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chemeClr val="dk1"/>
                </a:buClr>
                <a:buSzPts val="1100"/>
              </a:pPr>
              <a:r>
                <a:rPr lang="en-US" sz="1200" dirty="0">
                  <a:solidFill>
                    <a:schemeClr val="bg2"/>
                  </a:solidFill>
                  <a:latin typeface="Barlow Semi Condensed" panose="00000506000000000000" pitchFamily="2" charset="0"/>
                </a:rPr>
                <a:t>End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1F54ACC-05F0-262A-1559-1342F2CA19D5}"/>
                </a:ext>
              </a:extLst>
            </p:cNvPr>
            <p:cNvCxnSpPr/>
            <p:nvPr/>
          </p:nvCxnSpPr>
          <p:spPr>
            <a:xfrm>
              <a:off x="1340323" y="2757489"/>
              <a:ext cx="24067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55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Easy to follow</a:t>
            </a:r>
            <a:endParaRPr dirty="0"/>
          </a:p>
        </p:txBody>
      </p:sp>
      <p:sp>
        <p:nvSpPr>
          <p:cNvPr id="3186" name="Google Shape;3186;p55"/>
          <p:cNvSpPr txBox="1">
            <a:spLocks noGrp="1"/>
          </p:cNvSpPr>
          <p:nvPr>
            <p:ph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Flowcharts</a:t>
            </a:r>
            <a:endParaRPr sz="4800" dirty="0"/>
          </a:p>
        </p:txBody>
      </p:sp>
      <p:sp>
        <p:nvSpPr>
          <p:cNvPr id="2" name="Google Shape;2156;p38">
            <a:extLst>
              <a:ext uri="{FF2B5EF4-FFF2-40B4-BE49-F238E27FC236}">
                <a16:creationId xmlns:a16="http://schemas.microsoft.com/office/drawing/2014/main" id="{CC9C5B69-E64D-51FB-89EC-6B87027B561F}"/>
              </a:ext>
            </a:extLst>
          </p:cNvPr>
          <p:cNvSpPr txBox="1">
            <a:spLocks/>
          </p:cNvSpPr>
          <p:nvPr/>
        </p:nvSpPr>
        <p:spPr>
          <a:xfrm>
            <a:off x="2971800" y="987600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9600" dirty="0">
                <a:solidFill>
                  <a:schemeClr val="accent6">
                    <a:lumMod val="50000"/>
                  </a:schemeClr>
                </a:solidFill>
                <a:latin typeface="Fjalla One" panose="02000506040000020004" pitchFamily="2" charset="0"/>
              </a:rPr>
              <a:t>05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>
          <a:extLst>
            <a:ext uri="{FF2B5EF4-FFF2-40B4-BE49-F238E27FC236}">
              <a16:creationId xmlns:a16="http://schemas.microsoft.com/office/drawing/2014/main" id="{E34A1DA6-03F5-39E3-B16F-A2F091094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>
            <a:extLst>
              <a:ext uri="{FF2B5EF4-FFF2-40B4-BE49-F238E27FC236}">
                <a16:creationId xmlns:a16="http://schemas.microsoft.com/office/drawing/2014/main" id="{2ACA5254-B331-4BE2-302F-7F278FA8D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8838" y="2268461"/>
            <a:ext cx="2508731" cy="606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flowchart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2280FF-F190-43C2-7462-D05E941C502D}"/>
              </a:ext>
            </a:extLst>
          </p:cNvPr>
          <p:cNvSpPr/>
          <p:nvPr/>
        </p:nvSpPr>
        <p:spPr>
          <a:xfrm>
            <a:off x="4572000" y="71437"/>
            <a:ext cx="682232" cy="2571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DE348E-00EF-41BF-ABB5-1CBFDAB42813}"/>
              </a:ext>
            </a:extLst>
          </p:cNvPr>
          <p:cNvSpPr/>
          <p:nvPr/>
        </p:nvSpPr>
        <p:spPr>
          <a:xfrm>
            <a:off x="4150520" y="578643"/>
            <a:ext cx="1525192" cy="471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Jump to address 0x0000_0000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B84F9F-82B9-31BE-41FE-5DC8AE002459}"/>
              </a:ext>
            </a:extLst>
          </p:cNvPr>
          <p:cNvSpPr/>
          <p:nvPr/>
        </p:nvSpPr>
        <p:spPr>
          <a:xfrm>
            <a:off x="4150520" y="1300161"/>
            <a:ext cx="1525192" cy="471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Main() function</a:t>
            </a:r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BF9A3A99-8A4A-1623-D1B8-F63B7E74407D}"/>
              </a:ext>
            </a:extLst>
          </p:cNvPr>
          <p:cNvSpPr/>
          <p:nvPr/>
        </p:nvSpPr>
        <p:spPr>
          <a:xfrm>
            <a:off x="4150520" y="2021679"/>
            <a:ext cx="1525197" cy="842391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SW3 is held 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9F11B8-7C20-F55D-F42B-533109000D22}"/>
              </a:ext>
            </a:extLst>
          </p:cNvPr>
          <p:cNvSpPr/>
          <p:nvPr/>
        </p:nvSpPr>
        <p:spPr>
          <a:xfrm>
            <a:off x="6048376" y="2021679"/>
            <a:ext cx="2270520" cy="8423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Bootloader Mode</a:t>
            </a:r>
          </a:p>
          <a:p>
            <a:pPr algn="ctr"/>
            <a:r>
              <a:rPr lang="en-US" dirty="0"/>
              <a:t>Add / Erase / Load 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84EB7A-7568-522B-DED7-DB16D8DD1047}"/>
              </a:ext>
            </a:extLst>
          </p:cNvPr>
          <p:cNvSpPr/>
          <p:nvPr/>
        </p:nvSpPr>
        <p:spPr>
          <a:xfrm>
            <a:off x="3777856" y="3114099"/>
            <a:ext cx="2270520" cy="8423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Mode</a:t>
            </a:r>
          </a:p>
          <a:p>
            <a:pPr algn="ctr"/>
            <a:r>
              <a:rPr lang="en-US" dirty="0"/>
              <a:t>Jump to Current App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D20B9B-2881-1A84-BBB6-ED251DCD3962}"/>
              </a:ext>
            </a:extLst>
          </p:cNvPr>
          <p:cNvSpPr/>
          <p:nvPr/>
        </p:nvSpPr>
        <p:spPr>
          <a:xfrm>
            <a:off x="4150520" y="4206520"/>
            <a:ext cx="1525192" cy="471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code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D90787-B253-C120-E077-7429758CBBF8}"/>
              </a:ext>
            </a:extLst>
          </p:cNvPr>
          <p:cNvSpPr/>
          <p:nvPr/>
        </p:nvSpPr>
        <p:spPr>
          <a:xfrm>
            <a:off x="6421040" y="4206520"/>
            <a:ext cx="1525192" cy="471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Soft Reset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19F9C4-B566-7F38-70A2-0B9028B2E907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913116" y="328613"/>
            <a:ext cx="0" cy="2500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BE950F-2FA8-8FB3-C340-3CBA839DCD19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913116" y="1050131"/>
            <a:ext cx="0" cy="2500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C94B40-074A-95C0-B410-493AA7D72F22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4913116" y="1771649"/>
            <a:ext cx="3" cy="2500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17A6EA-54CF-5357-199B-021E891F1498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5675717" y="2442874"/>
            <a:ext cx="37265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454CD7-4070-2C9B-4D48-D22029F2A040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4913116" y="2864070"/>
            <a:ext cx="3" cy="2500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8" name="Straight Arrow Connector 1887">
            <a:extLst>
              <a:ext uri="{FF2B5EF4-FFF2-40B4-BE49-F238E27FC236}">
                <a16:creationId xmlns:a16="http://schemas.microsoft.com/office/drawing/2014/main" id="{BE045933-377A-F3A8-5EA8-723CBCE03967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4913116" y="3956489"/>
            <a:ext cx="0" cy="2500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1" name="Straight Arrow Connector 1890">
            <a:extLst>
              <a:ext uri="{FF2B5EF4-FFF2-40B4-BE49-F238E27FC236}">
                <a16:creationId xmlns:a16="http://schemas.microsoft.com/office/drawing/2014/main" id="{E4B5F811-CF4B-82A6-C378-DDC02141B7A7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675712" y="4442264"/>
            <a:ext cx="745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3" name="Connector: Elbow 1892">
            <a:extLst>
              <a:ext uri="{FF2B5EF4-FFF2-40B4-BE49-F238E27FC236}">
                <a16:creationId xmlns:a16="http://schemas.microsoft.com/office/drawing/2014/main" id="{FFC934E5-A218-78B3-53EB-6D3C8FEE25FE}"/>
              </a:ext>
            </a:extLst>
          </p:cNvPr>
          <p:cNvCxnSpPr>
            <a:stCxn id="13" idx="2"/>
            <a:endCxn id="12" idx="2"/>
          </p:cNvCxnSpPr>
          <p:nvPr/>
        </p:nvCxnSpPr>
        <p:spPr>
          <a:xfrm rot="5400000">
            <a:off x="6048376" y="3542748"/>
            <a:ext cx="12700" cy="2270520"/>
          </a:xfrm>
          <a:prstGeom prst="bentConnector3">
            <a:avLst>
              <a:gd name="adj1" fmla="val 180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4" name="Google Shape;2139;p37">
            <a:extLst>
              <a:ext uri="{FF2B5EF4-FFF2-40B4-BE49-F238E27FC236}">
                <a16:creationId xmlns:a16="http://schemas.microsoft.com/office/drawing/2014/main" id="{96D65991-D772-DA4C-D99D-8ED8F40926FD}"/>
              </a:ext>
            </a:extLst>
          </p:cNvPr>
          <p:cNvSpPr txBox="1">
            <a:spLocks/>
          </p:cNvSpPr>
          <p:nvPr/>
        </p:nvSpPr>
        <p:spPr>
          <a:xfrm>
            <a:off x="5702813" y="2063827"/>
            <a:ext cx="293180" cy="336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dirty="0"/>
              <a:t>T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95" name="Google Shape;2139;p37">
            <a:extLst>
              <a:ext uri="{FF2B5EF4-FFF2-40B4-BE49-F238E27FC236}">
                <a16:creationId xmlns:a16="http://schemas.microsoft.com/office/drawing/2014/main" id="{853C6BDE-9F13-EFF5-C1C0-AEA9F04FEFD4}"/>
              </a:ext>
            </a:extLst>
          </p:cNvPr>
          <p:cNvSpPr txBox="1">
            <a:spLocks/>
          </p:cNvSpPr>
          <p:nvPr/>
        </p:nvSpPr>
        <p:spPr>
          <a:xfrm>
            <a:off x="4529454" y="2735764"/>
            <a:ext cx="293180" cy="336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dirty="0"/>
              <a:t>F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96" name="Google Shape;2139;p37">
            <a:extLst>
              <a:ext uri="{FF2B5EF4-FFF2-40B4-BE49-F238E27FC236}">
                <a16:creationId xmlns:a16="http://schemas.microsoft.com/office/drawing/2014/main" id="{11632ECC-2870-2C8A-8429-1F21665609D4}"/>
              </a:ext>
            </a:extLst>
          </p:cNvPr>
          <p:cNvSpPr txBox="1">
            <a:spLocks/>
          </p:cNvSpPr>
          <p:nvPr/>
        </p:nvSpPr>
        <p:spPr>
          <a:xfrm>
            <a:off x="3807282" y="4684358"/>
            <a:ext cx="1112184" cy="336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dirty="0"/>
              <a:t>Super Loop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40F34A1-053D-26D3-883E-7F75EF0E0492}"/>
              </a:ext>
            </a:extLst>
          </p:cNvPr>
          <p:cNvCxnSpPr>
            <a:stCxn id="9" idx="0"/>
            <a:endCxn id="4" idx="3"/>
          </p:cNvCxnSpPr>
          <p:nvPr/>
        </p:nvCxnSpPr>
        <p:spPr>
          <a:xfrm rot="16200000" flipV="1">
            <a:off x="5308107" y="146150"/>
            <a:ext cx="1821654" cy="192940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44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C899A674-43DD-DC08-BC40-2A8C4610137C}"/>
              </a:ext>
            </a:extLst>
          </p:cNvPr>
          <p:cNvSpPr/>
          <p:nvPr/>
        </p:nvSpPr>
        <p:spPr>
          <a:xfrm>
            <a:off x="3779044" y="268715"/>
            <a:ext cx="928687" cy="3027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8CE343-B643-DEDB-FB2F-230B997B9528}"/>
              </a:ext>
            </a:extLst>
          </p:cNvPr>
          <p:cNvSpPr/>
          <p:nvPr/>
        </p:nvSpPr>
        <p:spPr>
          <a:xfrm>
            <a:off x="3371848" y="705599"/>
            <a:ext cx="1743078" cy="4953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Receive Command via UART</a:t>
            </a:r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0D13DE69-1D03-B5DE-AF0E-592F648B15CD}"/>
              </a:ext>
            </a:extLst>
          </p:cNvPr>
          <p:cNvSpPr/>
          <p:nvPr/>
        </p:nvSpPr>
        <p:spPr>
          <a:xfrm>
            <a:off x="3207547" y="1376959"/>
            <a:ext cx="2071682" cy="581821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Command valid ?</a:t>
            </a:r>
          </a:p>
        </p:txBody>
      </p:sp>
      <p:sp>
        <p:nvSpPr>
          <p:cNvPr id="30" name="Flowchart: Decision 29">
            <a:extLst>
              <a:ext uri="{FF2B5EF4-FFF2-40B4-BE49-F238E27FC236}">
                <a16:creationId xmlns:a16="http://schemas.microsoft.com/office/drawing/2014/main" id="{35D598CD-EE65-4B59-BC67-82D8D1D6B20F}"/>
              </a:ext>
            </a:extLst>
          </p:cNvPr>
          <p:cNvSpPr/>
          <p:nvPr/>
        </p:nvSpPr>
        <p:spPr>
          <a:xfrm>
            <a:off x="3557630" y="2134839"/>
            <a:ext cx="1371510" cy="502264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 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12A0DFC-5821-E3B9-DCDF-3E14DA845D46}"/>
              </a:ext>
            </a:extLst>
          </p:cNvPr>
          <p:cNvSpPr/>
          <p:nvPr/>
        </p:nvSpPr>
        <p:spPr>
          <a:xfrm>
            <a:off x="5393525" y="2134839"/>
            <a:ext cx="2550313" cy="502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Receive SREC file via UART</a:t>
            </a:r>
          </a:p>
          <a:p>
            <a:pPr algn="ctr"/>
            <a:r>
              <a:rPr lang="en-US" dirty="0"/>
              <a:t>Write to Flash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FFF0C3C-E221-6FB9-E00E-CCE9E70EB53B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 flipH="1">
            <a:off x="4243387" y="571501"/>
            <a:ext cx="1" cy="1340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92FF90-0FA6-6797-8DEC-5869463947E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4243387" y="1200900"/>
            <a:ext cx="1" cy="1760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A5772E-5E7D-7147-227D-38E6D6076A69}"/>
              </a:ext>
            </a:extLst>
          </p:cNvPr>
          <p:cNvCxnSpPr>
            <a:cxnSpLocks/>
            <a:stCxn id="13" idx="2"/>
            <a:endCxn id="30" idx="0"/>
          </p:cNvCxnSpPr>
          <p:nvPr/>
        </p:nvCxnSpPr>
        <p:spPr>
          <a:xfrm flipH="1">
            <a:off x="4243385" y="1958780"/>
            <a:ext cx="3" cy="1760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Google Shape;2139;p37">
            <a:extLst>
              <a:ext uri="{FF2B5EF4-FFF2-40B4-BE49-F238E27FC236}">
                <a16:creationId xmlns:a16="http://schemas.microsoft.com/office/drawing/2014/main" id="{17EF2980-88C5-8754-A52C-58EBEBAD8ADE}"/>
              </a:ext>
            </a:extLst>
          </p:cNvPr>
          <p:cNvSpPr txBox="1">
            <a:spLocks/>
          </p:cNvSpPr>
          <p:nvPr/>
        </p:nvSpPr>
        <p:spPr>
          <a:xfrm>
            <a:off x="5568408" y="1120479"/>
            <a:ext cx="293180" cy="336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dirty="0"/>
              <a:t>F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5" name="Google Shape;2139;p37">
            <a:extLst>
              <a:ext uri="{FF2B5EF4-FFF2-40B4-BE49-F238E27FC236}">
                <a16:creationId xmlns:a16="http://schemas.microsoft.com/office/drawing/2014/main" id="{B1EA9BD0-2561-00F2-4A25-AFD82E2AC1B4}"/>
              </a:ext>
            </a:extLst>
          </p:cNvPr>
          <p:cNvSpPr txBox="1">
            <a:spLocks/>
          </p:cNvSpPr>
          <p:nvPr/>
        </p:nvSpPr>
        <p:spPr>
          <a:xfrm>
            <a:off x="5007290" y="2049072"/>
            <a:ext cx="293180" cy="336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dirty="0"/>
              <a:t>T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63" name="Flowchart: Decision 62">
            <a:extLst>
              <a:ext uri="{FF2B5EF4-FFF2-40B4-BE49-F238E27FC236}">
                <a16:creationId xmlns:a16="http://schemas.microsoft.com/office/drawing/2014/main" id="{934C519E-F177-F78F-4272-7D3F372A99CA}"/>
              </a:ext>
            </a:extLst>
          </p:cNvPr>
          <p:cNvSpPr/>
          <p:nvPr/>
        </p:nvSpPr>
        <p:spPr>
          <a:xfrm>
            <a:off x="3445656" y="2774468"/>
            <a:ext cx="1595458" cy="502264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Erase ?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65F014-A1EC-FC7C-8A0C-1A0ED3367F95}"/>
              </a:ext>
            </a:extLst>
          </p:cNvPr>
          <p:cNvSpPr/>
          <p:nvPr/>
        </p:nvSpPr>
        <p:spPr>
          <a:xfrm>
            <a:off x="663170" y="2774468"/>
            <a:ext cx="2550313" cy="502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Erase the sector containing Erasing App</a:t>
            </a:r>
          </a:p>
        </p:txBody>
      </p:sp>
      <p:sp>
        <p:nvSpPr>
          <p:cNvPr id="66" name="Flowchart: Decision 65">
            <a:extLst>
              <a:ext uri="{FF2B5EF4-FFF2-40B4-BE49-F238E27FC236}">
                <a16:creationId xmlns:a16="http://schemas.microsoft.com/office/drawing/2014/main" id="{D1291125-1774-B77D-D62F-6F6C3794B23D}"/>
              </a:ext>
            </a:extLst>
          </p:cNvPr>
          <p:cNvSpPr/>
          <p:nvPr/>
        </p:nvSpPr>
        <p:spPr>
          <a:xfrm>
            <a:off x="3495663" y="3407349"/>
            <a:ext cx="1495444" cy="502264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Load ?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9D6A621-FC31-77C8-53B1-845A54CDF3E1}"/>
              </a:ext>
            </a:extLst>
          </p:cNvPr>
          <p:cNvSpPr/>
          <p:nvPr/>
        </p:nvSpPr>
        <p:spPr>
          <a:xfrm>
            <a:off x="5381612" y="3407349"/>
            <a:ext cx="2550313" cy="502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Set </a:t>
            </a:r>
            <a:r>
              <a:rPr lang="en-US" dirty="0" err="1"/>
              <a:t>Current_App_Address</a:t>
            </a:r>
            <a:r>
              <a:rPr lang="en-US" dirty="0"/>
              <a:t> = </a:t>
            </a:r>
            <a:r>
              <a:rPr lang="en-US" dirty="0" err="1"/>
              <a:t>Loaded_App_Address</a:t>
            </a:r>
            <a:endParaRPr lang="en-US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61452D6-7014-EAC4-F35D-0421FAB740FD}"/>
              </a:ext>
            </a:extLst>
          </p:cNvPr>
          <p:cNvCxnSpPr>
            <a:stCxn id="30" idx="2"/>
            <a:endCxn id="63" idx="0"/>
          </p:cNvCxnSpPr>
          <p:nvPr/>
        </p:nvCxnSpPr>
        <p:spPr>
          <a:xfrm>
            <a:off x="4243385" y="2637103"/>
            <a:ext cx="0" cy="1373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D34CE4F-8A66-CF74-B9E6-3CC3F5F1F053}"/>
              </a:ext>
            </a:extLst>
          </p:cNvPr>
          <p:cNvCxnSpPr>
            <a:stCxn id="63" idx="2"/>
            <a:endCxn id="66" idx="0"/>
          </p:cNvCxnSpPr>
          <p:nvPr/>
        </p:nvCxnSpPr>
        <p:spPr>
          <a:xfrm>
            <a:off x="4243385" y="3276732"/>
            <a:ext cx="0" cy="1306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4F2961B-0A7D-67EF-3EB4-82D75DBDADFF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4929140" y="2385971"/>
            <a:ext cx="46438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353FB0F-75A6-ABDA-D3F3-61C2129CA77D}"/>
              </a:ext>
            </a:extLst>
          </p:cNvPr>
          <p:cNvCxnSpPr>
            <a:stCxn id="66" idx="3"/>
            <a:endCxn id="67" idx="1"/>
          </p:cNvCxnSpPr>
          <p:nvPr/>
        </p:nvCxnSpPr>
        <p:spPr>
          <a:xfrm>
            <a:off x="4991107" y="3658481"/>
            <a:ext cx="39050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Google Shape;2139;p37">
            <a:extLst>
              <a:ext uri="{FF2B5EF4-FFF2-40B4-BE49-F238E27FC236}">
                <a16:creationId xmlns:a16="http://schemas.microsoft.com/office/drawing/2014/main" id="{23CB0B29-0475-8E64-A0F5-141807670D78}"/>
              </a:ext>
            </a:extLst>
          </p:cNvPr>
          <p:cNvSpPr txBox="1">
            <a:spLocks/>
          </p:cNvSpPr>
          <p:nvPr/>
        </p:nvSpPr>
        <p:spPr>
          <a:xfrm>
            <a:off x="3197581" y="2671328"/>
            <a:ext cx="293180" cy="336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dirty="0"/>
              <a:t>T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82" name="Google Shape;2139;p37">
            <a:extLst>
              <a:ext uri="{FF2B5EF4-FFF2-40B4-BE49-F238E27FC236}">
                <a16:creationId xmlns:a16="http://schemas.microsoft.com/office/drawing/2014/main" id="{F102CD08-C252-8D36-E3F9-1C0D283C6B61}"/>
              </a:ext>
            </a:extLst>
          </p:cNvPr>
          <p:cNvSpPr txBox="1">
            <a:spLocks/>
          </p:cNvSpPr>
          <p:nvPr/>
        </p:nvSpPr>
        <p:spPr>
          <a:xfrm>
            <a:off x="5022194" y="3307956"/>
            <a:ext cx="293180" cy="336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dirty="0"/>
              <a:t>T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485B8A8-ED1C-194F-06A2-CD11A2E41759}"/>
              </a:ext>
            </a:extLst>
          </p:cNvPr>
          <p:cNvSpPr/>
          <p:nvPr/>
        </p:nvSpPr>
        <p:spPr>
          <a:xfrm>
            <a:off x="3779039" y="4063653"/>
            <a:ext cx="928692" cy="3349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Reset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C66F5CB-4BF0-79EA-DAF3-A47BB6642CFE}"/>
              </a:ext>
            </a:extLst>
          </p:cNvPr>
          <p:cNvSpPr/>
          <p:nvPr/>
        </p:nvSpPr>
        <p:spPr>
          <a:xfrm>
            <a:off x="3779039" y="4552631"/>
            <a:ext cx="928687" cy="30278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0EEC623B-C0BB-FD04-56C7-3F189C2DBA41}"/>
              </a:ext>
            </a:extLst>
          </p:cNvPr>
          <p:cNvCxnSpPr>
            <a:stCxn id="31" idx="3"/>
            <a:endCxn id="83" idx="3"/>
          </p:cNvCxnSpPr>
          <p:nvPr/>
        </p:nvCxnSpPr>
        <p:spPr>
          <a:xfrm flipH="1">
            <a:off x="4707731" y="2385971"/>
            <a:ext cx="3236107" cy="1845151"/>
          </a:xfrm>
          <a:prstGeom prst="bentConnector3">
            <a:avLst>
              <a:gd name="adj1" fmla="val -7064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A572C9B-C027-B673-6242-0FAA86EB4871}"/>
              </a:ext>
            </a:extLst>
          </p:cNvPr>
          <p:cNvCxnSpPr>
            <a:stCxn id="67" idx="3"/>
          </p:cNvCxnSpPr>
          <p:nvPr/>
        </p:nvCxnSpPr>
        <p:spPr>
          <a:xfrm>
            <a:off x="7931925" y="3658481"/>
            <a:ext cx="24766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50EF061-1D22-B0EF-C519-04A2B92E5ACC}"/>
              </a:ext>
            </a:extLst>
          </p:cNvPr>
          <p:cNvCxnSpPr>
            <a:stCxn id="83" idx="2"/>
            <a:endCxn id="98" idx="0"/>
          </p:cNvCxnSpPr>
          <p:nvPr/>
        </p:nvCxnSpPr>
        <p:spPr>
          <a:xfrm flipH="1">
            <a:off x="4243383" y="4398591"/>
            <a:ext cx="2" cy="1540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Google Shape;1890;p36">
            <a:extLst>
              <a:ext uri="{FF2B5EF4-FFF2-40B4-BE49-F238E27FC236}">
                <a16:creationId xmlns:a16="http://schemas.microsoft.com/office/drawing/2014/main" id="{7207CAE4-2893-AD3E-0509-1498526EB0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801" y="3760674"/>
            <a:ext cx="2550308" cy="940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Bootloader Mode flowchart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4BEB8F7-F24A-C0CA-405F-9AC83D16BF98}"/>
              </a:ext>
            </a:extLst>
          </p:cNvPr>
          <p:cNvCxnSpPr>
            <a:stCxn id="63" idx="1"/>
            <a:endCxn id="64" idx="3"/>
          </p:cNvCxnSpPr>
          <p:nvPr/>
        </p:nvCxnSpPr>
        <p:spPr>
          <a:xfrm flipH="1">
            <a:off x="3213483" y="3025600"/>
            <a:ext cx="23217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DA1CBA8F-29AF-8D1F-B504-DBDA1998CA93}"/>
              </a:ext>
            </a:extLst>
          </p:cNvPr>
          <p:cNvCxnSpPr>
            <a:stCxn id="13" idx="3"/>
            <a:endCxn id="12" idx="3"/>
          </p:cNvCxnSpPr>
          <p:nvPr/>
        </p:nvCxnSpPr>
        <p:spPr>
          <a:xfrm flipH="1" flipV="1">
            <a:off x="5114926" y="953250"/>
            <a:ext cx="164303" cy="714620"/>
          </a:xfrm>
          <a:prstGeom prst="bentConnector3">
            <a:avLst>
              <a:gd name="adj1" fmla="val -139133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1112B17-7EA6-11B7-7C32-EA1FB811A72F}"/>
              </a:ext>
            </a:extLst>
          </p:cNvPr>
          <p:cNvCxnSpPr>
            <a:stCxn id="64" idx="0"/>
            <a:endCxn id="12" idx="1"/>
          </p:cNvCxnSpPr>
          <p:nvPr/>
        </p:nvCxnSpPr>
        <p:spPr>
          <a:xfrm rot="5400000" flipH="1" flipV="1">
            <a:off x="1744478" y="1147099"/>
            <a:ext cx="1821218" cy="1433521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94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>
          <a:extLst>
            <a:ext uri="{FF2B5EF4-FFF2-40B4-BE49-F238E27FC236}">
              <a16:creationId xmlns:a16="http://schemas.microsoft.com/office/drawing/2014/main" id="{EFBE81BB-E6CD-D950-C417-5CC6A08ED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50CED-E955-5D62-B91B-79EB92885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23" y="60"/>
            <a:ext cx="5057778" cy="5143380"/>
          </a:xfrm>
          <a:prstGeom prst="rect">
            <a:avLst/>
          </a:prstGeom>
        </p:spPr>
      </p:pic>
      <p:sp>
        <p:nvSpPr>
          <p:cNvPr id="6" name="Google Shape;1890;p36">
            <a:extLst>
              <a:ext uri="{FF2B5EF4-FFF2-40B4-BE49-F238E27FC236}">
                <a16:creationId xmlns:a16="http://schemas.microsoft.com/office/drawing/2014/main" id="{AB31FEE6-A2F1-44B4-B438-F1F0512A64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0905" y="1969389"/>
            <a:ext cx="2274272" cy="1204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Parse SREC file flowchart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41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8D004B-3A2E-8D8E-6169-8F6F08AF9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004" y="0"/>
            <a:ext cx="4083713" cy="5143500"/>
          </a:xfrm>
          <a:prstGeom prst="rect">
            <a:avLst/>
          </a:prstGeom>
        </p:spPr>
      </p:pic>
      <p:sp>
        <p:nvSpPr>
          <p:cNvPr id="11" name="Google Shape;1890;p36">
            <a:extLst>
              <a:ext uri="{FF2B5EF4-FFF2-40B4-BE49-F238E27FC236}">
                <a16:creationId xmlns:a16="http://schemas.microsoft.com/office/drawing/2014/main" id="{724E7DA6-A409-0AC3-892B-474DDC7CBA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695" y="1995536"/>
            <a:ext cx="2928942" cy="1481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Fjalla One" panose="02000506040000020004" pitchFamily="2" charset="0"/>
              </a:rPr>
              <a:t>Flash command write sequence flowchart</a:t>
            </a:r>
            <a:endParaRPr sz="2800" dirty="0">
              <a:solidFill>
                <a:schemeClr val="accent6">
                  <a:lumMod val="50000"/>
                </a:schemeClr>
              </a:solidFill>
              <a:latin typeface="Fjalla One" panose="02000506040000020004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597;p70">
            <a:extLst>
              <a:ext uri="{FF2B5EF4-FFF2-40B4-BE49-F238E27FC236}">
                <a16:creationId xmlns:a16="http://schemas.microsoft.com/office/drawing/2014/main" id="{34876227-5D26-599E-8B3D-A61BA5A59504}"/>
              </a:ext>
            </a:extLst>
          </p:cNvPr>
          <p:cNvSpPr txBox="1">
            <a:spLocks/>
          </p:cNvSpPr>
          <p:nvPr/>
        </p:nvSpPr>
        <p:spPr>
          <a:xfrm>
            <a:off x="4405447" y="3242150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ctr"/>
            <a:r>
              <a:rPr lang="en-US" sz="2000">
                <a:solidFill>
                  <a:schemeClr val="bg2"/>
                </a:solidFill>
                <a:latin typeface="Fjalla One" panose="02000506040000020004" pitchFamily="2" charset="0"/>
              </a:rPr>
              <a:t>Nguyen Duc Tung</a:t>
            </a:r>
            <a:endParaRPr lang="en-US" sz="2000" dirty="0">
              <a:solidFill>
                <a:schemeClr val="bg2"/>
              </a:solidFill>
              <a:latin typeface="Fjalla One" panose="02000506040000020004" pitchFamily="2" charset="0"/>
            </a:endParaRPr>
          </a:p>
        </p:txBody>
      </p:sp>
      <p:sp>
        <p:nvSpPr>
          <p:cNvPr id="21" name="Google Shape;2598;p70">
            <a:extLst>
              <a:ext uri="{FF2B5EF4-FFF2-40B4-BE49-F238E27FC236}">
                <a16:creationId xmlns:a16="http://schemas.microsoft.com/office/drawing/2014/main" id="{E398F4B6-9302-A365-4F21-A3BD624FB69C}"/>
              </a:ext>
            </a:extLst>
          </p:cNvPr>
          <p:cNvSpPr txBox="1">
            <a:spLocks/>
          </p:cNvSpPr>
          <p:nvPr/>
        </p:nvSpPr>
        <p:spPr>
          <a:xfrm>
            <a:off x="284231" y="3242150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2000" dirty="0">
                <a:solidFill>
                  <a:schemeClr val="bg2"/>
                </a:solidFill>
                <a:latin typeface="Fjalla One" panose="02000506040000020004" pitchFamily="2" charset="0"/>
              </a:rPr>
              <a:t>Tran Dinh Bien</a:t>
            </a:r>
          </a:p>
        </p:txBody>
      </p:sp>
      <p:sp>
        <p:nvSpPr>
          <p:cNvPr id="22" name="Google Shape;2602;p70">
            <a:extLst>
              <a:ext uri="{FF2B5EF4-FFF2-40B4-BE49-F238E27FC236}">
                <a16:creationId xmlns:a16="http://schemas.microsoft.com/office/drawing/2014/main" id="{87D2F337-7546-88C8-C57D-7E900E68ABA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05456" y="3738648"/>
            <a:ext cx="2505600" cy="11356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bg2"/>
                </a:solidFill>
                <a:latin typeface="Barlow Semi Condensed" panose="00000506000000000000" pitchFamily="2" charset="0"/>
              </a:rPr>
              <a:t>Member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/>
                </a:solidFill>
                <a:latin typeface="Barlow Semi Condensed" panose="00000506000000000000" pitchFamily="2" charset="0"/>
              </a:rPr>
              <a:t>Presenter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/>
                </a:solidFill>
                <a:latin typeface="Barlow Semi Condensed" panose="00000506000000000000" pitchFamily="2" charset="0"/>
              </a:rPr>
              <a:t>Slideguy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2"/>
                </a:solidFill>
                <a:latin typeface="Barlow Semi Condensed" panose="00000506000000000000" pitchFamily="2" charset="0"/>
              </a:rPr>
              <a:t>Code</a:t>
            </a:r>
            <a:endParaRPr sz="1200" dirty="0">
              <a:solidFill>
                <a:schemeClr val="bg2"/>
              </a:solidFill>
              <a:latin typeface="Barlow Semi Condensed" panose="00000506000000000000" pitchFamily="2" charset="0"/>
            </a:endParaRPr>
          </a:p>
        </p:txBody>
      </p:sp>
      <p:sp>
        <p:nvSpPr>
          <p:cNvPr id="23" name="Google Shape;2603;p70">
            <a:extLst>
              <a:ext uri="{FF2B5EF4-FFF2-40B4-BE49-F238E27FC236}">
                <a16:creationId xmlns:a16="http://schemas.microsoft.com/office/drawing/2014/main" id="{371BAB8E-9E83-C001-7C90-13A6173C113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84456" y="37386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bg2"/>
                </a:solidFill>
                <a:latin typeface="Barlow Semi Condensed" panose="00000506000000000000" pitchFamily="2" charset="0"/>
              </a:rPr>
              <a:t>Team Leader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Barlow Semi Condensed" panose="00000506000000000000" pitchFamily="2" charset="0"/>
              </a:rPr>
              <a:t>Code</a:t>
            </a:r>
            <a:endParaRPr dirty="0">
              <a:solidFill>
                <a:schemeClr val="bg2"/>
              </a:solidFill>
              <a:latin typeface="Barlow Semi Condensed" panose="00000506000000000000" pitchFamily="2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E46725-2820-A71C-5F99-70E1BAC852F6}"/>
              </a:ext>
            </a:extLst>
          </p:cNvPr>
          <p:cNvSpPr/>
          <p:nvPr/>
        </p:nvSpPr>
        <p:spPr>
          <a:xfrm>
            <a:off x="2789823" y="1211598"/>
            <a:ext cx="1615632" cy="2030552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C1F3003-F16E-AD56-8A0E-58FF8CC17C96}"/>
              </a:ext>
            </a:extLst>
          </p:cNvPr>
          <p:cNvSpPr/>
          <p:nvPr/>
        </p:nvSpPr>
        <p:spPr>
          <a:xfrm>
            <a:off x="4850431" y="1211598"/>
            <a:ext cx="1615632" cy="2030552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B1D1B9B-11F5-AFEC-EE82-B3EEE866D5EF}"/>
              </a:ext>
            </a:extLst>
          </p:cNvPr>
          <p:cNvSpPr/>
          <p:nvPr/>
        </p:nvSpPr>
        <p:spPr>
          <a:xfrm>
            <a:off x="729215" y="1211598"/>
            <a:ext cx="1615632" cy="2030552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Google Shape;2598;p70">
            <a:extLst>
              <a:ext uri="{FF2B5EF4-FFF2-40B4-BE49-F238E27FC236}">
                <a16:creationId xmlns:a16="http://schemas.microsoft.com/office/drawing/2014/main" id="{670402E5-681E-4274-49BD-11261BDE03A1}"/>
              </a:ext>
            </a:extLst>
          </p:cNvPr>
          <p:cNvSpPr txBox="1">
            <a:spLocks/>
          </p:cNvSpPr>
          <p:nvPr/>
        </p:nvSpPr>
        <p:spPr>
          <a:xfrm>
            <a:off x="2344839" y="3242150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b="0" dirty="0">
                <a:solidFill>
                  <a:schemeClr val="bg2"/>
                </a:solidFill>
                <a:latin typeface="Fjalla One" panose="02000506040000020004" pitchFamily="2" charset="0"/>
              </a:rPr>
              <a:t>Do Ngoc Anh</a:t>
            </a:r>
          </a:p>
        </p:txBody>
      </p:sp>
      <p:sp>
        <p:nvSpPr>
          <p:cNvPr id="28" name="Google Shape;2603;p70">
            <a:extLst>
              <a:ext uri="{FF2B5EF4-FFF2-40B4-BE49-F238E27FC236}">
                <a16:creationId xmlns:a16="http://schemas.microsoft.com/office/drawing/2014/main" id="{E5BA0FB6-A484-4AA9-89C5-3884D30C0D01}"/>
              </a:ext>
            </a:extLst>
          </p:cNvPr>
          <p:cNvSpPr txBox="1">
            <a:spLocks/>
          </p:cNvSpPr>
          <p:nvPr/>
        </p:nvSpPr>
        <p:spPr>
          <a:xfrm>
            <a:off x="2345064" y="37386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1200" u="sng" dirty="0">
                <a:solidFill>
                  <a:schemeClr val="bg2"/>
                </a:solidFill>
                <a:latin typeface="Barlow Semi Condensed" panose="00000506000000000000" pitchFamily="2" charset="0"/>
              </a:rPr>
              <a:t>Member</a:t>
            </a:r>
          </a:p>
          <a:p>
            <a:pPr marL="0" indent="0"/>
            <a:r>
              <a:rPr lang="en-US" sz="1200" dirty="0">
                <a:solidFill>
                  <a:schemeClr val="bg2"/>
                </a:solidFill>
                <a:latin typeface="Barlow Semi Condensed" panose="00000506000000000000" pitchFamily="2" charset="0"/>
              </a:rPr>
              <a:t>Code</a:t>
            </a:r>
          </a:p>
          <a:p>
            <a:pPr marL="0" indent="0"/>
            <a:endParaRPr lang="en-US" sz="1200" dirty="0">
              <a:solidFill>
                <a:schemeClr val="bg2"/>
              </a:solidFill>
              <a:latin typeface="Barlow Semi Condensed" panose="00000506000000000000" pitchFamily="2" charset="0"/>
            </a:endParaRPr>
          </a:p>
        </p:txBody>
      </p:sp>
      <p:sp>
        <p:nvSpPr>
          <p:cNvPr id="29" name="Title 10">
            <a:extLst>
              <a:ext uri="{FF2B5EF4-FFF2-40B4-BE49-F238E27FC236}">
                <a16:creationId xmlns:a16="http://schemas.microsoft.com/office/drawing/2014/main" id="{9C89E8EE-DAA0-4E58-E059-678B1CF21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TEAM </a:t>
            </a:r>
            <a:r>
              <a:rPr lang="en-US" dirty="0"/>
              <a:t>MEMBERS</a:t>
            </a:r>
          </a:p>
        </p:txBody>
      </p:sp>
      <p:sp>
        <p:nvSpPr>
          <p:cNvPr id="30" name="Google Shape;2597;p70">
            <a:extLst>
              <a:ext uri="{FF2B5EF4-FFF2-40B4-BE49-F238E27FC236}">
                <a16:creationId xmlns:a16="http://schemas.microsoft.com/office/drawing/2014/main" id="{31CAFC1A-5F63-47AA-A548-69A05A1C1744}"/>
              </a:ext>
            </a:extLst>
          </p:cNvPr>
          <p:cNvSpPr txBox="1">
            <a:spLocks/>
          </p:cNvSpPr>
          <p:nvPr/>
        </p:nvSpPr>
        <p:spPr>
          <a:xfrm>
            <a:off x="6465838" y="3242150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ctr"/>
            <a:r>
              <a:rPr lang="en-US" sz="2000" dirty="0">
                <a:solidFill>
                  <a:schemeClr val="bg2"/>
                </a:solidFill>
                <a:latin typeface="Fjalla One" panose="02000506040000020004" pitchFamily="2" charset="0"/>
              </a:rPr>
              <a:t>Do Hoang Nam</a:t>
            </a:r>
          </a:p>
        </p:txBody>
      </p:sp>
      <p:sp>
        <p:nvSpPr>
          <p:cNvPr id="31" name="Google Shape;2602;p70">
            <a:extLst>
              <a:ext uri="{FF2B5EF4-FFF2-40B4-BE49-F238E27FC236}">
                <a16:creationId xmlns:a16="http://schemas.microsoft.com/office/drawing/2014/main" id="{3F072FA2-4937-B3CE-35FA-C8D73BA34ABA}"/>
              </a:ext>
            </a:extLst>
          </p:cNvPr>
          <p:cNvSpPr txBox="1">
            <a:spLocks/>
          </p:cNvSpPr>
          <p:nvPr/>
        </p:nvSpPr>
        <p:spPr>
          <a:xfrm>
            <a:off x="6465847" y="37386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ctr"/>
            <a:r>
              <a:rPr lang="en-US" sz="1200" u="sng" dirty="0">
                <a:solidFill>
                  <a:schemeClr val="bg2"/>
                </a:solidFill>
                <a:latin typeface="Barlow Semi Condensed" panose="00000506000000000000" pitchFamily="2" charset="0"/>
              </a:rPr>
              <a:t>Member</a:t>
            </a:r>
          </a:p>
          <a:p>
            <a:pPr algn="ctr"/>
            <a:r>
              <a:rPr lang="en-US" sz="1200" dirty="0">
                <a:solidFill>
                  <a:schemeClr val="bg2"/>
                </a:solidFill>
                <a:latin typeface="Barlow Semi Condensed" panose="00000506000000000000" pitchFamily="2" charset="0"/>
              </a:rPr>
              <a:t>Code</a:t>
            </a:r>
          </a:p>
        </p:txBody>
      </p:sp>
      <p:sp>
        <p:nvSpPr>
          <p:cNvPr id="2208" name="Rectangle: Rounded Corners 2207">
            <a:extLst>
              <a:ext uri="{FF2B5EF4-FFF2-40B4-BE49-F238E27FC236}">
                <a16:creationId xmlns:a16="http://schemas.microsoft.com/office/drawing/2014/main" id="{A104F54E-A39B-DA3F-4B03-B4A8DADF9F9C}"/>
              </a:ext>
            </a:extLst>
          </p:cNvPr>
          <p:cNvSpPr/>
          <p:nvPr/>
        </p:nvSpPr>
        <p:spPr>
          <a:xfrm>
            <a:off x="6910822" y="1211598"/>
            <a:ext cx="1615632" cy="2030552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8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4921D-6C6F-D7B6-FC0F-AFD242703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868" y="173202"/>
            <a:ext cx="4979511" cy="59650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Bootloader() function flowchart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6DC9CC-753D-2C54-9336-C5026B26D2D2}"/>
              </a:ext>
            </a:extLst>
          </p:cNvPr>
          <p:cNvSpPr/>
          <p:nvPr/>
        </p:nvSpPr>
        <p:spPr>
          <a:xfrm>
            <a:off x="1155287" y="1309129"/>
            <a:ext cx="2043110" cy="471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Get address to jump 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9B3540-50F2-8878-C29A-09B146E4D979}"/>
              </a:ext>
            </a:extLst>
          </p:cNvPr>
          <p:cNvSpPr/>
          <p:nvPr/>
        </p:nvSpPr>
        <p:spPr>
          <a:xfrm>
            <a:off x="1155287" y="2030647"/>
            <a:ext cx="2043110" cy="471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Disable all interrupts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72D741-1D90-24FC-6D4C-57D43C514E0A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2176842" y="1780617"/>
            <a:ext cx="0" cy="2500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AA141B23-947A-85A4-B036-6EFF37BA3565}"/>
              </a:ext>
            </a:extLst>
          </p:cNvPr>
          <p:cNvSpPr/>
          <p:nvPr/>
        </p:nvSpPr>
        <p:spPr>
          <a:xfrm>
            <a:off x="1712498" y="815711"/>
            <a:ext cx="928687" cy="3005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C0E499-40A5-BD82-C9C5-72F43994333E}"/>
              </a:ext>
            </a:extLst>
          </p:cNvPr>
          <p:cNvCxnSpPr>
            <a:cxnSpLocks/>
            <a:stCxn id="11" idx="4"/>
            <a:endCxn id="8" idx="0"/>
          </p:cNvCxnSpPr>
          <p:nvPr/>
        </p:nvCxnSpPr>
        <p:spPr>
          <a:xfrm>
            <a:off x="2176842" y="1116248"/>
            <a:ext cx="0" cy="1928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5FE11B4-32DD-DB94-5C9A-FC0EBFBA5FE6}"/>
              </a:ext>
            </a:extLst>
          </p:cNvPr>
          <p:cNvSpPr/>
          <p:nvPr/>
        </p:nvSpPr>
        <p:spPr>
          <a:xfrm>
            <a:off x="1155287" y="2752165"/>
            <a:ext cx="2043110" cy="9001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Set SCB-&gt;VTOR</a:t>
            </a:r>
          </a:p>
          <a:p>
            <a:pPr algn="ctr"/>
            <a:r>
              <a:rPr lang="en-US" dirty="0"/>
              <a:t>Set Main Stack Pointer</a:t>
            </a:r>
          </a:p>
          <a:p>
            <a:pPr algn="ctr"/>
            <a:r>
              <a:rPr lang="en-US" dirty="0"/>
              <a:t>Set Program Counter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AD98AD-F07C-4023-EAA2-7B79DA63CC2C}"/>
              </a:ext>
            </a:extLst>
          </p:cNvPr>
          <p:cNvSpPr/>
          <p:nvPr/>
        </p:nvSpPr>
        <p:spPr>
          <a:xfrm>
            <a:off x="1155287" y="3902308"/>
            <a:ext cx="2043110" cy="4714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Jump to App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7EBB77-CE9A-288A-39B2-592D765E7F4A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176842" y="3652278"/>
            <a:ext cx="0" cy="2500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Google Shape;2144;p37">
            <a:extLst>
              <a:ext uri="{FF2B5EF4-FFF2-40B4-BE49-F238E27FC236}">
                <a16:creationId xmlns:a16="http://schemas.microsoft.com/office/drawing/2014/main" id="{69517F64-FE30-F423-2A83-2F659164C9A9}"/>
              </a:ext>
            </a:extLst>
          </p:cNvPr>
          <p:cNvSpPr txBox="1">
            <a:spLocks/>
          </p:cNvSpPr>
          <p:nvPr/>
        </p:nvSpPr>
        <p:spPr>
          <a:xfrm>
            <a:off x="3373417" y="2752164"/>
            <a:ext cx="5432824" cy="900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050" dirty="0"/>
              <a:t>SCB-&gt;VTOR = APP_START_ADDRESS;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050" dirty="0"/>
              <a:t> __</a:t>
            </a:r>
            <a:r>
              <a:rPr lang="en-US" sz="1050" dirty="0" err="1"/>
              <a:t>set_MSP</a:t>
            </a:r>
            <a:r>
              <a:rPr lang="en-US" sz="1050" dirty="0"/>
              <a:t>(*((volatile u32*) APP_START_ADDRESS);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050" dirty="0" err="1"/>
              <a:t>pFunction_t</a:t>
            </a:r>
            <a:r>
              <a:rPr lang="en-US" sz="1050" dirty="0"/>
              <a:t> </a:t>
            </a:r>
            <a:r>
              <a:rPr lang="en-US" sz="1050" dirty="0" err="1"/>
              <a:t>JumptoApp</a:t>
            </a:r>
            <a:r>
              <a:rPr lang="en-US" sz="1050" dirty="0"/>
              <a:t> = (</a:t>
            </a:r>
            <a:r>
              <a:rPr lang="en-US" sz="1050" dirty="0" err="1"/>
              <a:t>pFunction_t</a:t>
            </a:r>
            <a:r>
              <a:rPr lang="en-US" sz="1050" dirty="0"/>
              <a:t>)(*((volatile u32*)(APP_START_ADDRESS + 4)));</a:t>
            </a:r>
          </a:p>
        </p:txBody>
      </p:sp>
      <p:sp>
        <p:nvSpPr>
          <p:cNvPr id="32" name="Google Shape;2146;p37">
            <a:extLst>
              <a:ext uri="{FF2B5EF4-FFF2-40B4-BE49-F238E27FC236}">
                <a16:creationId xmlns:a16="http://schemas.microsoft.com/office/drawing/2014/main" id="{008B3868-5EC3-5BCD-30D6-B4ED16368445}"/>
              </a:ext>
            </a:extLst>
          </p:cNvPr>
          <p:cNvSpPr txBox="1">
            <a:spLocks/>
          </p:cNvSpPr>
          <p:nvPr/>
        </p:nvSpPr>
        <p:spPr>
          <a:xfrm>
            <a:off x="3373417" y="3902306"/>
            <a:ext cx="2615100" cy="471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050" dirty="0" err="1"/>
              <a:t>JumptoApp</a:t>
            </a:r>
            <a:r>
              <a:rPr lang="en-US" sz="1050" dirty="0"/>
              <a:t>();</a:t>
            </a:r>
          </a:p>
        </p:txBody>
      </p:sp>
      <p:sp>
        <p:nvSpPr>
          <p:cNvPr id="33" name="Google Shape;2144;p37">
            <a:extLst>
              <a:ext uri="{FF2B5EF4-FFF2-40B4-BE49-F238E27FC236}">
                <a16:creationId xmlns:a16="http://schemas.microsoft.com/office/drawing/2014/main" id="{14C5FC7D-7136-32DD-4B92-341257530B38}"/>
              </a:ext>
            </a:extLst>
          </p:cNvPr>
          <p:cNvSpPr txBox="1">
            <a:spLocks/>
          </p:cNvSpPr>
          <p:nvPr/>
        </p:nvSpPr>
        <p:spPr>
          <a:xfrm>
            <a:off x="3373420" y="1309129"/>
            <a:ext cx="3205974" cy="471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050" dirty="0"/>
              <a:t>APP_START_ADDRESS = </a:t>
            </a:r>
            <a:r>
              <a:rPr lang="en-US" sz="1050" dirty="0" err="1"/>
              <a:t>Current_App_Address</a:t>
            </a:r>
            <a:endParaRPr lang="en-US" sz="1050" dirty="0"/>
          </a:p>
        </p:txBody>
      </p:sp>
      <p:sp>
        <p:nvSpPr>
          <p:cNvPr id="34" name="Google Shape;2146;p37">
            <a:extLst>
              <a:ext uri="{FF2B5EF4-FFF2-40B4-BE49-F238E27FC236}">
                <a16:creationId xmlns:a16="http://schemas.microsoft.com/office/drawing/2014/main" id="{17C9F197-9319-6E6A-0367-F903F222DAB0}"/>
              </a:ext>
            </a:extLst>
          </p:cNvPr>
          <p:cNvSpPr txBox="1">
            <a:spLocks/>
          </p:cNvSpPr>
          <p:nvPr/>
        </p:nvSpPr>
        <p:spPr>
          <a:xfrm>
            <a:off x="3373418" y="2030647"/>
            <a:ext cx="2668191" cy="471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050" dirty="0"/>
              <a:t>__</a:t>
            </a:r>
            <a:r>
              <a:rPr lang="en-US" sz="1050" dirty="0" err="1"/>
              <a:t>disable_irq</a:t>
            </a:r>
            <a:r>
              <a:rPr lang="en-US" sz="1050" dirty="0"/>
              <a:t>();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050" dirty="0" err="1"/>
              <a:t>SysTick</a:t>
            </a:r>
            <a:r>
              <a:rPr lang="en-US" sz="1050" dirty="0"/>
              <a:t>-&gt;CTRL = 0;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DE0571-0821-7218-ECE4-C4F70694FF3C}"/>
              </a:ext>
            </a:extLst>
          </p:cNvPr>
          <p:cNvCxnSpPr>
            <a:stCxn id="9" idx="2"/>
            <a:endCxn id="18" idx="0"/>
          </p:cNvCxnSpPr>
          <p:nvPr/>
        </p:nvCxnSpPr>
        <p:spPr>
          <a:xfrm>
            <a:off x="2176842" y="2502135"/>
            <a:ext cx="0" cy="2500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E6E7312-F0CC-45D5-1BFE-9386FAC495F0}"/>
              </a:ext>
            </a:extLst>
          </p:cNvPr>
          <p:cNvSpPr/>
          <p:nvPr/>
        </p:nvSpPr>
        <p:spPr>
          <a:xfrm>
            <a:off x="1712498" y="4552391"/>
            <a:ext cx="928687" cy="3005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2EB530-EC6C-56BC-1FB8-0DE390ED65A9}"/>
              </a:ext>
            </a:extLst>
          </p:cNvPr>
          <p:cNvCxnSpPr>
            <a:stCxn id="19" idx="2"/>
            <a:endCxn id="12" idx="0"/>
          </p:cNvCxnSpPr>
          <p:nvPr/>
        </p:nvCxnSpPr>
        <p:spPr>
          <a:xfrm>
            <a:off x="2176842" y="4373796"/>
            <a:ext cx="0" cy="1785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33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p60"/>
          <p:cNvSpPr txBox="1">
            <a:spLocks noGrp="1"/>
          </p:cNvSpPr>
          <p:nvPr>
            <p:ph type="title"/>
          </p:nvPr>
        </p:nvSpPr>
        <p:spPr>
          <a:xfrm>
            <a:off x="6057899" y="1777146"/>
            <a:ext cx="2047335" cy="1589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flowchart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1FEFB1-05E2-80B5-6120-FA29B3534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266" y="-1314"/>
            <a:ext cx="4125558" cy="514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2B613A2-BF64-EF51-9714-D48D2AA51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33" y="1115867"/>
            <a:ext cx="3775267" cy="24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571EAE-8BFB-76DE-054A-D0086B2D1A2F}"/>
              </a:ext>
            </a:extLst>
          </p:cNvPr>
          <p:cNvSpPr>
            <a:spLocks noGrp="1"/>
          </p:cNvSpPr>
          <p:nvPr/>
        </p:nvSpPr>
        <p:spPr>
          <a:xfrm>
            <a:off x="4572000" y="697904"/>
            <a:ext cx="3855020" cy="1530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  <a:latin typeface="Barlow Semi Condensed" panose="00000506000000000000" pitchFamily="2" charset="0"/>
              </a:rPr>
              <a:t>Configure ADC module</a:t>
            </a:r>
          </a:p>
          <a:p>
            <a:pPr lvl="1"/>
            <a:r>
              <a:rPr lang="en-US" sz="1400" dirty="0">
                <a:solidFill>
                  <a:schemeClr val="tx1">
                    <a:alpha val="80000"/>
                  </a:schemeClr>
                </a:solidFill>
                <a:latin typeface="Barlow Semi Condensed" panose="00000506000000000000" pitchFamily="2" charset="0"/>
              </a:rPr>
              <a:t>Input clock = 1 MHz</a:t>
            </a:r>
          </a:p>
          <a:p>
            <a:pPr lvl="1"/>
            <a:r>
              <a:rPr lang="en-US" sz="1400" dirty="0">
                <a:solidFill>
                  <a:schemeClr val="tx1">
                    <a:alpha val="80000"/>
                  </a:schemeClr>
                </a:solidFill>
                <a:latin typeface="Barlow Semi Condensed" panose="00000506000000000000" pitchFamily="2" charset="0"/>
              </a:rPr>
              <a:t>Internal clock ADC = 1/8 MHz</a:t>
            </a:r>
          </a:p>
          <a:p>
            <a:pPr lvl="1"/>
            <a:r>
              <a:rPr lang="en-US" sz="1400" dirty="0">
                <a:solidFill>
                  <a:schemeClr val="tx1">
                    <a:alpha val="80000"/>
                  </a:schemeClr>
                </a:solidFill>
                <a:latin typeface="Barlow Semi Condensed" panose="00000506000000000000" pitchFamily="2" charset="0"/>
              </a:rPr>
              <a:t>ADC resolution = 10 bit</a:t>
            </a:r>
          </a:p>
          <a:p>
            <a:pPr lvl="1"/>
            <a:r>
              <a:rPr lang="en-US" sz="1400" dirty="0">
                <a:solidFill>
                  <a:schemeClr val="tx1">
                    <a:alpha val="80000"/>
                  </a:schemeClr>
                </a:solidFill>
                <a:latin typeface="Barlow Semi Condensed" panose="00000506000000000000" pitchFamily="2" charset="0"/>
              </a:rPr>
              <a:t>ADC channel = temp sensor channel</a:t>
            </a:r>
          </a:p>
          <a:p>
            <a:pPr marL="457200" lvl="1" indent="0">
              <a:buNone/>
            </a:pPr>
            <a:endParaRPr lang="en-US" sz="1400" dirty="0">
              <a:solidFill>
                <a:schemeClr val="tx1">
                  <a:alpha val="80000"/>
                </a:schemeClr>
              </a:solidFill>
              <a:latin typeface="Barlow Semi Condensed" panose="00000506000000000000" pitchFamily="2" charset="0"/>
            </a:endParaRPr>
          </a:p>
          <a:p>
            <a:pPr marL="457200" lvl="1" indent="0">
              <a:buNone/>
            </a:pPr>
            <a:endParaRPr lang="en-US" sz="1400" dirty="0">
              <a:solidFill>
                <a:schemeClr val="tx1">
                  <a:alpha val="80000"/>
                </a:schemeClr>
              </a:solidFill>
              <a:latin typeface="Barlow Semi Condensed" panose="00000506000000000000" pitchFamily="2" charset="0"/>
            </a:endParaRPr>
          </a:p>
          <a:p>
            <a:pPr marL="457200" lvl="1" indent="0">
              <a:buNone/>
            </a:pPr>
            <a:endParaRPr lang="en-US" sz="1400" dirty="0">
              <a:solidFill>
                <a:schemeClr val="tx1">
                  <a:alpha val="80000"/>
                </a:schemeClr>
              </a:solidFill>
              <a:latin typeface="Barlow Semi Condensed" panose="00000506000000000000" pitchFamily="2" charset="0"/>
            </a:endParaRPr>
          </a:p>
          <a:p>
            <a:pPr marL="457200" lvl="1" indent="0">
              <a:buNone/>
            </a:pPr>
            <a:endParaRPr lang="en-US" sz="1400" dirty="0">
              <a:solidFill>
                <a:schemeClr val="tx1">
                  <a:alpha val="80000"/>
                </a:schemeClr>
              </a:solidFill>
              <a:latin typeface="Barlow Semi Condensed" panose="00000506000000000000" pitchFamily="2" charset="0"/>
            </a:endParaRPr>
          </a:p>
          <a:p>
            <a:pPr marL="457200" lvl="1" indent="0">
              <a:buNone/>
            </a:pPr>
            <a:endParaRPr lang="en-US" sz="1400" dirty="0">
              <a:solidFill>
                <a:schemeClr val="tx1">
                  <a:alpha val="80000"/>
                </a:schemeClr>
              </a:solidFill>
              <a:latin typeface="Barlow Semi Condensed" panose="00000506000000000000" pitchFamily="2" charset="0"/>
            </a:endParaRPr>
          </a:p>
          <a:p>
            <a:pPr marL="457200" lvl="1" indent="0">
              <a:buNone/>
            </a:pPr>
            <a:endParaRPr lang="en-US" sz="1400" dirty="0">
              <a:solidFill>
                <a:schemeClr val="tx1">
                  <a:alpha val="80000"/>
                </a:schemeClr>
              </a:solidFill>
              <a:latin typeface="Barlow Semi Condensed" panose="00000506000000000000" pitchFamily="2" charset="0"/>
            </a:endParaRPr>
          </a:p>
          <a:p>
            <a:pPr marL="457200" lvl="1" indent="0">
              <a:buNone/>
            </a:pPr>
            <a:endParaRPr lang="en-US" sz="1400" dirty="0">
              <a:solidFill>
                <a:schemeClr val="tx1">
                  <a:alpha val="80000"/>
                </a:schemeClr>
              </a:solidFill>
              <a:latin typeface="Barlow Semi Condensed" panose="00000506000000000000" pitchFamily="2" charset="0"/>
            </a:endParaRPr>
          </a:p>
          <a:p>
            <a:pPr marL="457200" lvl="1" indent="0">
              <a:buNone/>
            </a:pPr>
            <a:endParaRPr lang="en-US" sz="1400" dirty="0">
              <a:solidFill>
                <a:schemeClr val="tx1">
                  <a:alpha val="80000"/>
                </a:schemeClr>
              </a:solidFill>
              <a:latin typeface="Barlow Semi Condensed" panose="00000506000000000000" pitchFamily="2" charset="0"/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E8BD63C-CFF5-9B94-817B-B90B3292EAD9}"/>
              </a:ext>
            </a:extLst>
          </p:cNvPr>
          <p:cNvSpPr txBox="1">
            <a:spLocks/>
          </p:cNvSpPr>
          <p:nvPr/>
        </p:nvSpPr>
        <p:spPr>
          <a:xfrm>
            <a:off x="4571999" y="2360070"/>
            <a:ext cx="3855020" cy="18404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Blip>
                <a:blip r:embed="rId3"/>
              </a:buBlip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  <a:latin typeface="Barlow Semi Condensed" panose="00000506000000000000" pitchFamily="2" charset="0"/>
              </a:rPr>
              <a:t>Note</a:t>
            </a:r>
          </a:p>
          <a:p>
            <a:pPr lvl="1"/>
            <a:r>
              <a:rPr lang="en-US" sz="1400" dirty="0">
                <a:solidFill>
                  <a:schemeClr val="tx1">
                    <a:alpha val="80000"/>
                  </a:schemeClr>
                </a:solidFill>
                <a:latin typeface="Barlow Semi Condensed" panose="00000506000000000000" pitchFamily="2" charset="0"/>
              </a:rPr>
              <a:t>m is the hot or cold voltage versus temperature slope in V/°C</a:t>
            </a:r>
          </a:p>
          <a:p>
            <a:pPr lvl="1"/>
            <a:r>
              <a:rPr lang="en-US" sz="1400" dirty="0" err="1">
                <a:solidFill>
                  <a:schemeClr val="tx1">
                    <a:alpha val="80000"/>
                  </a:schemeClr>
                </a:solidFill>
                <a:latin typeface="Barlow Semi Condensed" panose="00000506000000000000" pitchFamily="2" charset="0"/>
              </a:rPr>
              <a:t>Vtemp</a:t>
            </a:r>
            <a:r>
              <a:rPr lang="en-US" sz="1400" dirty="0">
                <a:solidFill>
                  <a:schemeClr val="tx1">
                    <a:alpha val="80000"/>
                  </a:schemeClr>
                </a:solidFill>
                <a:latin typeface="Barlow Semi Condensed" panose="00000506000000000000" pitchFamily="2" charset="0"/>
              </a:rPr>
              <a:t> is the voltage of the temperature sensor channel at the ambient temperature</a:t>
            </a:r>
          </a:p>
          <a:p>
            <a:pPr lvl="1"/>
            <a:r>
              <a:rPr lang="en-US" sz="1400" dirty="0">
                <a:solidFill>
                  <a:schemeClr val="tx1">
                    <a:alpha val="80000"/>
                  </a:schemeClr>
                </a:solidFill>
                <a:latin typeface="Barlow Semi Condensed" panose="00000506000000000000" pitchFamily="2" charset="0"/>
              </a:rPr>
              <a:t>Vtemp25 is the voltage of the temperature sensor channel at 25°C and VDD = 3 V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400" dirty="0">
              <a:solidFill>
                <a:schemeClr val="tx1">
                  <a:alpha val="80000"/>
                </a:schemeClr>
              </a:solidFill>
              <a:latin typeface="Barlow Semi Condensed" panose="00000506000000000000" pitchFamily="2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400" dirty="0">
              <a:solidFill>
                <a:schemeClr val="tx1">
                  <a:alpha val="80000"/>
                </a:schemeClr>
              </a:solidFill>
              <a:latin typeface="Barlow Semi Condensed" panose="00000506000000000000" pitchFamily="2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400" dirty="0">
              <a:solidFill>
                <a:schemeClr val="tx1">
                  <a:alpha val="80000"/>
                </a:schemeClr>
              </a:solidFill>
              <a:latin typeface="Barlow Semi Condensed" panose="00000506000000000000" pitchFamily="2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400" dirty="0">
              <a:solidFill>
                <a:schemeClr val="tx1">
                  <a:alpha val="80000"/>
                </a:schemeClr>
              </a:solidFill>
              <a:latin typeface="Barlow Semi Condensed" panose="00000506000000000000" pitchFamily="2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400" dirty="0">
              <a:solidFill>
                <a:schemeClr val="tx1">
                  <a:alpha val="80000"/>
                </a:schemeClr>
              </a:solidFill>
              <a:latin typeface="Barlow Semi Condensed" panose="00000506000000000000" pitchFamily="2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400" dirty="0">
              <a:solidFill>
                <a:schemeClr val="tx1">
                  <a:alpha val="80000"/>
                </a:schemeClr>
              </a:solidFill>
              <a:latin typeface="Barlow Semi Condensed" panose="000005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34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8B0B-08BA-248B-CC85-680FF439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222109-94EF-9D81-14BD-3B37F3B3AB0E}"/>
              </a:ext>
            </a:extLst>
          </p:cNvPr>
          <p:cNvSpPr>
            <a:spLocks noGrp="1"/>
          </p:cNvSpPr>
          <p:nvPr/>
        </p:nvSpPr>
        <p:spPr>
          <a:xfrm>
            <a:off x="1314448" y="1125509"/>
            <a:ext cx="6965157" cy="37465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0" dirty="0" err="1">
                <a:effectLst/>
                <a:latin typeface="Barlow Semi Condensed" panose="00000506000000000000" pitchFamily="2" charset="0"/>
              </a:rPr>
              <a:t>Vtemp</a:t>
            </a:r>
            <a:r>
              <a:rPr lang="en-US" sz="1800" i="0" dirty="0">
                <a:effectLst/>
                <a:latin typeface="Barlow Semi Condensed" panose="00000506000000000000" pitchFamily="2" charset="0"/>
              </a:rPr>
              <a:t> = </a:t>
            </a:r>
            <a:r>
              <a:rPr lang="en-US" sz="1800" i="0" dirty="0" err="1">
                <a:effectLst/>
                <a:latin typeface="Barlow Semi Condensed" panose="00000506000000000000" pitchFamily="2" charset="0"/>
              </a:rPr>
              <a:t>Vtemp</a:t>
            </a:r>
            <a:r>
              <a:rPr lang="en-US" sz="1800" i="0" dirty="0">
                <a:effectLst/>
                <a:latin typeface="Barlow Semi Condensed" panose="00000506000000000000" pitchFamily="2" charset="0"/>
              </a:rPr>
              <a:t> * </a:t>
            </a:r>
            <a:r>
              <a:rPr lang="en-US" sz="1800" dirty="0">
                <a:latin typeface="Barlow Semi Condensed" panose="00000506000000000000" pitchFamily="2" charset="0"/>
              </a:rPr>
              <a:t>0.003125 </a:t>
            </a:r>
            <a:r>
              <a:rPr lang="en-US" sz="1800" i="0" dirty="0">
                <a:effectLst/>
                <a:latin typeface="Barlow Semi Condensed" panose="00000506000000000000" pitchFamily="2" charset="0"/>
              </a:rPr>
              <a:t>; 	// Convert the ADC reading into voltage</a:t>
            </a:r>
            <a:br>
              <a:rPr lang="en-US" sz="1800" i="0" dirty="0">
                <a:effectLst/>
                <a:latin typeface="Barlow Semi Condensed" panose="00000506000000000000" pitchFamily="2" charset="0"/>
              </a:rPr>
            </a:br>
            <a:r>
              <a:rPr lang="en-US" sz="1800" i="0" dirty="0">
                <a:effectLst/>
                <a:latin typeface="Barlow Semi Condensed" panose="00000506000000000000" pitchFamily="2" charset="0"/>
              </a:rPr>
              <a:t>if (</a:t>
            </a:r>
            <a:r>
              <a:rPr lang="en-US" sz="1800" i="0" dirty="0" err="1">
                <a:effectLst/>
                <a:latin typeface="Barlow Semi Condensed" panose="00000506000000000000" pitchFamily="2" charset="0"/>
              </a:rPr>
              <a:t>Vtemp</a:t>
            </a:r>
            <a:r>
              <a:rPr lang="en-US" sz="1800" i="0" dirty="0">
                <a:effectLst/>
                <a:latin typeface="Barlow Semi Condensed" panose="00000506000000000000" pitchFamily="2" charset="0"/>
              </a:rPr>
              <a:t> =&gt; 0.7012)</a:t>
            </a:r>
            <a:r>
              <a:rPr lang="en-US" sz="1800" dirty="0">
                <a:latin typeface="Barlow Semi Condensed" panose="00000506000000000000" pitchFamily="2" charset="0"/>
              </a:rPr>
              <a:t>		</a:t>
            </a:r>
            <a:r>
              <a:rPr lang="en-US" sz="1800" i="0" dirty="0">
                <a:effectLst/>
                <a:latin typeface="Barlow Semi Condensed" panose="00000506000000000000" pitchFamily="2" charset="0"/>
              </a:rPr>
              <a:t>// Check for Hot or Cold Slope</a:t>
            </a:r>
          </a:p>
          <a:p>
            <a:pPr marL="0" indent="0">
              <a:buNone/>
            </a:pPr>
            <a:r>
              <a:rPr lang="en-US" sz="1800" i="0" dirty="0">
                <a:effectLst/>
                <a:latin typeface="Barlow Semi Condensed" panose="00000506000000000000" pitchFamily="2" charset="0"/>
              </a:rPr>
              <a:t>{</a:t>
            </a:r>
            <a:br>
              <a:rPr lang="en-US" sz="1800" i="0" dirty="0">
                <a:effectLst/>
                <a:latin typeface="Barlow Semi Condensed" panose="00000506000000000000" pitchFamily="2" charset="0"/>
              </a:rPr>
            </a:br>
            <a:r>
              <a:rPr lang="en-US" sz="1800" i="0" dirty="0">
                <a:effectLst/>
                <a:latin typeface="Barlow Semi Condensed" panose="00000506000000000000" pitchFamily="2" charset="0"/>
              </a:rPr>
              <a:t>	Temp1 = 25 – ((</a:t>
            </a:r>
            <a:r>
              <a:rPr lang="en-US" sz="1800" i="0" dirty="0" err="1">
                <a:effectLst/>
                <a:latin typeface="Barlow Semi Condensed" panose="00000506000000000000" pitchFamily="2" charset="0"/>
              </a:rPr>
              <a:t>Vtemp</a:t>
            </a:r>
            <a:r>
              <a:rPr lang="en-US" sz="1800" i="0" dirty="0">
                <a:effectLst/>
                <a:latin typeface="Barlow Semi Condensed" panose="00000506000000000000" pitchFamily="2" charset="0"/>
              </a:rPr>
              <a:t> – 0.7012) / 0.001646);	// Cold Slope</a:t>
            </a:r>
            <a:br>
              <a:rPr lang="en-US" sz="1800" i="0" dirty="0">
                <a:effectLst/>
                <a:latin typeface="Barlow Semi Condensed" panose="00000506000000000000" pitchFamily="2" charset="0"/>
              </a:rPr>
            </a:br>
            <a:r>
              <a:rPr lang="en-US" sz="1800" i="0" dirty="0">
                <a:effectLst/>
                <a:latin typeface="Barlow Semi Condensed" panose="00000506000000000000" pitchFamily="2" charset="0"/>
              </a:rPr>
              <a:t>} </a:t>
            </a:r>
          </a:p>
          <a:p>
            <a:pPr marL="0" indent="0">
              <a:buNone/>
            </a:pPr>
            <a:r>
              <a:rPr lang="en-US" sz="1800" i="0" dirty="0">
                <a:effectLst/>
                <a:latin typeface="Barlow Semi Condensed" panose="00000506000000000000" pitchFamily="2" charset="0"/>
              </a:rPr>
              <a:t>else</a:t>
            </a:r>
          </a:p>
          <a:p>
            <a:pPr marL="0" indent="0">
              <a:buNone/>
            </a:pPr>
            <a:r>
              <a:rPr lang="en-US" sz="1800" i="0" dirty="0">
                <a:effectLst/>
                <a:latin typeface="Barlow Semi Condensed" panose="00000506000000000000" pitchFamily="2" charset="0"/>
              </a:rPr>
              <a:t>{</a:t>
            </a:r>
            <a:br>
              <a:rPr lang="en-US" sz="1800" i="0" dirty="0">
                <a:effectLst/>
                <a:latin typeface="Barlow Semi Condensed" panose="00000506000000000000" pitchFamily="2" charset="0"/>
              </a:rPr>
            </a:br>
            <a:r>
              <a:rPr lang="en-US" sz="1800" i="0" dirty="0">
                <a:effectLst/>
                <a:latin typeface="Barlow Semi Condensed" panose="00000506000000000000" pitchFamily="2" charset="0"/>
              </a:rPr>
              <a:t>	Temp1 = 25 – ((</a:t>
            </a:r>
            <a:r>
              <a:rPr lang="en-US" sz="1800" i="0" dirty="0" err="1">
                <a:effectLst/>
                <a:latin typeface="Barlow Semi Condensed" panose="00000506000000000000" pitchFamily="2" charset="0"/>
              </a:rPr>
              <a:t>Vtemp</a:t>
            </a:r>
            <a:r>
              <a:rPr lang="en-US" sz="1800" i="0" dirty="0">
                <a:effectLst/>
                <a:latin typeface="Barlow Semi Condensed" panose="00000506000000000000" pitchFamily="2" charset="0"/>
              </a:rPr>
              <a:t> – 0.7012) / 0.001749); 	//Hot Slope</a:t>
            </a:r>
          </a:p>
          <a:p>
            <a:pPr marL="0" indent="0">
              <a:buNone/>
            </a:pPr>
            <a:r>
              <a:rPr lang="en-US" sz="1800" dirty="0">
                <a:latin typeface="Barlow Semi Condensed" panose="00000506000000000000" pitchFamily="2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Barlow Semi Condensed" panose="00000506000000000000" pitchFamily="2" charset="0"/>
            </a:endParaRPr>
          </a:p>
          <a:p>
            <a:pPr>
              <a:buBlip>
                <a:blip r:embed="rId2"/>
              </a:buBlip>
            </a:pPr>
            <a:r>
              <a:rPr lang="en-US" sz="1800" dirty="0">
                <a:latin typeface="Barlow Semi Condensed" panose="00000506000000000000" pitchFamily="2" charset="0"/>
              </a:rPr>
              <a:t>Note: </a:t>
            </a:r>
            <a:r>
              <a:rPr lang="en-US" sz="1800" i="0" dirty="0">
                <a:effectLst/>
                <a:latin typeface="Barlow Semi Condensed" panose="00000506000000000000" pitchFamily="2" charset="0"/>
              </a:rPr>
              <a:t>VDD = 3.2 volts for the VTEMP conversion</a:t>
            </a:r>
            <a:endParaRPr lang="en-US" sz="1800" dirty="0">
              <a:latin typeface="Barlow Semi Condensed" panose="00000506000000000000" pitchFamily="2" charset="0"/>
            </a:endParaRPr>
          </a:p>
          <a:p>
            <a:pPr marL="0" indent="0">
              <a:buNone/>
            </a:pPr>
            <a:endParaRPr lang="en-US" sz="1800" i="0" dirty="0">
              <a:effectLst/>
              <a:latin typeface="Barlow Semi Condensed" panose="00000506000000000000" pitchFamily="2" charset="0"/>
            </a:endParaRPr>
          </a:p>
          <a:p>
            <a:pPr marL="0" indent="0">
              <a:buNone/>
            </a:pPr>
            <a:br>
              <a:rPr lang="en-US" sz="1800" i="0" dirty="0">
                <a:effectLst/>
                <a:latin typeface="Barlow Semi Condensed" panose="00000506000000000000" pitchFamily="2" charset="0"/>
              </a:rPr>
            </a:br>
            <a:br>
              <a:rPr lang="en-US" sz="1800" i="0" dirty="0">
                <a:effectLst/>
                <a:latin typeface="Barlow Semi Condensed" panose="00000506000000000000" pitchFamily="2" charset="0"/>
              </a:rPr>
            </a:br>
            <a:endParaRPr lang="en-US" sz="1800" dirty="0">
              <a:latin typeface="Barlow Semi Condensed" panose="000005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33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>
          <a:extLst>
            <a:ext uri="{FF2B5EF4-FFF2-40B4-BE49-F238E27FC236}">
              <a16:creationId xmlns:a16="http://schemas.microsoft.com/office/drawing/2014/main" id="{2C97258C-68B0-DB3C-EC6D-6B431679D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55;p38">
            <a:extLst>
              <a:ext uri="{FF2B5EF4-FFF2-40B4-BE49-F238E27FC236}">
                <a16:creationId xmlns:a16="http://schemas.microsoft.com/office/drawing/2014/main" id="{EFD27A64-6A9A-090B-C9B6-59D5A423B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7444" y="2231136"/>
            <a:ext cx="4329112" cy="9006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IRL</a:t>
            </a:r>
            <a:endParaRPr sz="4700" dirty="0"/>
          </a:p>
        </p:txBody>
      </p:sp>
      <p:sp>
        <p:nvSpPr>
          <p:cNvPr id="8" name="Google Shape;2156;p38">
            <a:extLst>
              <a:ext uri="{FF2B5EF4-FFF2-40B4-BE49-F238E27FC236}">
                <a16:creationId xmlns:a16="http://schemas.microsoft.com/office/drawing/2014/main" id="{468BE9E9-AE23-7A8A-4E6A-2CBDFC34205C}"/>
              </a:ext>
            </a:extLst>
          </p:cNvPr>
          <p:cNvSpPr txBox="1">
            <a:spLocks/>
          </p:cNvSpPr>
          <p:nvPr/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9600" dirty="0">
                <a:solidFill>
                  <a:schemeClr val="accent6">
                    <a:lumMod val="50000"/>
                  </a:schemeClr>
                </a:solidFill>
                <a:latin typeface="Fjalla One" panose="02000506040000020004" pitchFamily="2" charset="0"/>
              </a:rPr>
              <a:t>06</a:t>
            </a:r>
          </a:p>
        </p:txBody>
      </p:sp>
      <p:sp>
        <p:nvSpPr>
          <p:cNvPr id="10" name="Google Shape;2157;p38">
            <a:extLst>
              <a:ext uri="{FF2B5EF4-FFF2-40B4-BE49-F238E27FC236}">
                <a16:creationId xmlns:a16="http://schemas.microsoft.com/office/drawing/2014/main" id="{141B2620-6F8D-5DEB-F650-372584EB55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46050" y="2999232"/>
            <a:ext cx="365475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Let’s him cook !!!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097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5.55556E-7 -2.71605E-6 L -5.55556E-7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57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Resources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4" name="Google Shape;3214;p57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Here’s the reference resources for this project: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" dirty="0"/>
              <a:t>Bootloader: </a:t>
            </a:r>
            <a:r>
              <a:rPr lang="en-US" dirty="0">
                <a:hlinkClick r:id="rId4"/>
              </a:rPr>
              <a:t>https://www.laptrinhdientu.com/2021/10/Bootloader1.html</a:t>
            </a:r>
            <a:endParaRPr lang="en" dirty="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/>
              <a:t>Board KE16: KE16’s Reference Manual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dirty="0"/>
              <a:t>SREC file: </a:t>
            </a:r>
            <a:r>
              <a:rPr lang="en-US" dirty="0">
                <a:hlinkClick r:id="rId5"/>
              </a:rPr>
              <a:t>https://en.wikipedia.org/wiki/SREC_(file_format)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770F7C-7950-8D11-18AB-8EE0E3328A36}"/>
              </a:ext>
            </a:extLst>
          </p:cNvPr>
          <p:cNvGrpSpPr/>
          <p:nvPr/>
        </p:nvGrpSpPr>
        <p:grpSpPr>
          <a:xfrm>
            <a:off x="899732" y="1213281"/>
            <a:ext cx="3584753" cy="2934361"/>
            <a:chOff x="899732" y="1213281"/>
            <a:chExt cx="3584753" cy="2934361"/>
          </a:xfrm>
        </p:grpSpPr>
        <p:sp>
          <p:nvSpPr>
            <p:cNvPr id="3216" name="Google Shape;3216;p57"/>
            <p:cNvSpPr/>
            <p:nvPr/>
          </p:nvSpPr>
          <p:spPr>
            <a:xfrm>
              <a:off x="899732" y="1213281"/>
              <a:ext cx="3584753" cy="2878287"/>
            </a:xfrm>
            <a:custGeom>
              <a:avLst/>
              <a:gdLst/>
              <a:ahLst/>
              <a:cxnLst/>
              <a:rect l="l" t="t" r="r" b="b"/>
              <a:pathLst>
                <a:path w="239863" h="192592" extrusionOk="0">
                  <a:moveTo>
                    <a:pt x="147813" y="1"/>
                  </a:moveTo>
                  <a:cubicBezTo>
                    <a:pt x="142156" y="1"/>
                    <a:pt x="136078" y="789"/>
                    <a:pt x="129736" y="2770"/>
                  </a:cubicBezTo>
                  <a:cubicBezTo>
                    <a:pt x="98620" y="12477"/>
                    <a:pt x="86341" y="39929"/>
                    <a:pt x="68918" y="59055"/>
                  </a:cubicBezTo>
                  <a:cubicBezTo>
                    <a:pt x="59821" y="69084"/>
                    <a:pt x="45999" y="73102"/>
                    <a:pt x="35038" y="80945"/>
                  </a:cubicBezTo>
                  <a:cubicBezTo>
                    <a:pt x="1" y="106018"/>
                    <a:pt x="6976" y="159667"/>
                    <a:pt x="35231" y="179114"/>
                  </a:cubicBezTo>
                  <a:cubicBezTo>
                    <a:pt x="48326" y="188144"/>
                    <a:pt x="62992" y="192591"/>
                    <a:pt x="79703" y="192591"/>
                  </a:cubicBezTo>
                  <a:cubicBezTo>
                    <a:pt x="94167" y="192591"/>
                    <a:pt x="110163" y="189259"/>
                    <a:pt x="128000" y="182683"/>
                  </a:cubicBezTo>
                  <a:cubicBezTo>
                    <a:pt x="166445" y="168507"/>
                    <a:pt x="194025" y="159828"/>
                    <a:pt x="216944" y="121962"/>
                  </a:cubicBezTo>
                  <a:cubicBezTo>
                    <a:pt x="239863" y="84063"/>
                    <a:pt x="216108" y="37807"/>
                    <a:pt x="185539" y="11995"/>
                  </a:cubicBezTo>
                  <a:cubicBezTo>
                    <a:pt x="185539" y="11995"/>
                    <a:pt x="169878" y="1"/>
                    <a:pt x="147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7"/>
            <p:cNvSpPr/>
            <p:nvPr/>
          </p:nvSpPr>
          <p:spPr>
            <a:xfrm>
              <a:off x="1068835" y="1213356"/>
              <a:ext cx="3210037" cy="2878093"/>
            </a:xfrm>
            <a:custGeom>
              <a:avLst/>
              <a:gdLst/>
              <a:ahLst/>
              <a:cxnLst/>
              <a:rect l="l" t="t" r="r" b="b"/>
              <a:pathLst>
                <a:path w="214790" h="192579" extrusionOk="0">
                  <a:moveTo>
                    <a:pt x="136486" y="0"/>
                  </a:moveTo>
                  <a:cubicBezTo>
                    <a:pt x="130828" y="0"/>
                    <a:pt x="124753" y="772"/>
                    <a:pt x="118421" y="2765"/>
                  </a:cubicBezTo>
                  <a:cubicBezTo>
                    <a:pt x="98363" y="9033"/>
                    <a:pt x="86148" y="22630"/>
                    <a:pt x="75347" y="36645"/>
                  </a:cubicBezTo>
                  <a:lnTo>
                    <a:pt x="188978" y="36645"/>
                  </a:lnTo>
                  <a:lnTo>
                    <a:pt x="188978" y="143911"/>
                  </a:lnTo>
                  <a:cubicBezTo>
                    <a:pt x="194828" y="137836"/>
                    <a:pt x="200357" y="130668"/>
                    <a:pt x="205629" y="121957"/>
                  </a:cubicBezTo>
                  <a:cubicBezTo>
                    <a:pt x="212025" y="111381"/>
                    <a:pt x="214790" y="100195"/>
                    <a:pt x="214790" y="88944"/>
                  </a:cubicBezTo>
                  <a:cubicBezTo>
                    <a:pt x="214790" y="59886"/>
                    <a:pt x="196275" y="30602"/>
                    <a:pt x="174224" y="11990"/>
                  </a:cubicBezTo>
                  <a:cubicBezTo>
                    <a:pt x="174224" y="11990"/>
                    <a:pt x="158569" y="0"/>
                    <a:pt x="136486" y="0"/>
                  </a:cubicBezTo>
                  <a:close/>
                  <a:moveTo>
                    <a:pt x="26745" y="78915"/>
                  </a:moveTo>
                  <a:cubicBezTo>
                    <a:pt x="25716" y="79558"/>
                    <a:pt x="24720" y="80233"/>
                    <a:pt x="23723" y="80940"/>
                  </a:cubicBezTo>
                  <a:cubicBezTo>
                    <a:pt x="7201" y="92769"/>
                    <a:pt x="33" y="110963"/>
                    <a:pt x="33" y="128932"/>
                  </a:cubicBezTo>
                  <a:cubicBezTo>
                    <a:pt x="0" y="149022"/>
                    <a:pt x="9001" y="168855"/>
                    <a:pt x="23916" y="179109"/>
                  </a:cubicBezTo>
                  <a:cubicBezTo>
                    <a:pt x="36999" y="188142"/>
                    <a:pt x="51689" y="192578"/>
                    <a:pt x="68404" y="192578"/>
                  </a:cubicBezTo>
                  <a:cubicBezTo>
                    <a:pt x="82869" y="192578"/>
                    <a:pt x="98877" y="189267"/>
                    <a:pt x="116685" y="182678"/>
                  </a:cubicBezTo>
                  <a:cubicBezTo>
                    <a:pt x="127678" y="178627"/>
                    <a:pt x="137804" y="175027"/>
                    <a:pt x="147158" y="171041"/>
                  </a:cubicBezTo>
                  <a:lnTo>
                    <a:pt x="26745" y="171041"/>
                  </a:lnTo>
                  <a:lnTo>
                    <a:pt x="26745" y="789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7"/>
            <p:cNvSpPr/>
            <p:nvPr/>
          </p:nvSpPr>
          <p:spPr>
            <a:xfrm>
              <a:off x="1468524" y="1761015"/>
              <a:ext cx="2424587" cy="2008563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7"/>
            <p:cNvSpPr/>
            <p:nvPr/>
          </p:nvSpPr>
          <p:spPr>
            <a:xfrm>
              <a:off x="1468524" y="1761015"/>
              <a:ext cx="2424587" cy="2008563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7"/>
            <p:cNvSpPr/>
            <p:nvPr/>
          </p:nvSpPr>
          <p:spPr>
            <a:xfrm>
              <a:off x="1527138" y="2126107"/>
              <a:ext cx="2259804" cy="1028560"/>
            </a:xfrm>
            <a:custGeom>
              <a:avLst/>
              <a:gdLst/>
              <a:ahLst/>
              <a:cxnLst/>
              <a:rect l="l" t="t" r="r" b="b"/>
              <a:pathLst>
                <a:path w="151208" h="68823" extrusionOk="0">
                  <a:moveTo>
                    <a:pt x="0" y="1"/>
                  </a:moveTo>
                  <a:lnTo>
                    <a:pt x="0" y="68822"/>
                  </a:lnTo>
                  <a:lnTo>
                    <a:pt x="151208" y="68822"/>
                  </a:lnTo>
                  <a:lnTo>
                    <a:pt x="151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Barlow Semi Condensed" panose="00000506000000000000" pitchFamily="2" charset="0"/>
                </a:rPr>
                <a:t>Special thanks to our teacher:</a:t>
              </a:r>
            </a:p>
            <a:p>
              <a:pPr algn="ctr"/>
              <a:r>
                <a:rPr lang="en-US" dirty="0">
                  <a:solidFill>
                    <a:schemeClr val="bg2"/>
                  </a:solidFill>
                  <a:latin typeface="Barlow Semi Condensed" panose="00000506000000000000" pitchFamily="2" charset="0"/>
                </a:rPr>
                <a:t>Nguyen Van Nghia</a:t>
              </a:r>
            </a:p>
            <a:p>
              <a:pPr algn="ctr"/>
              <a:endParaRPr dirty="0">
                <a:solidFill>
                  <a:schemeClr val="bg2"/>
                </a:solidFill>
                <a:latin typeface="Barlow Semi Condensed" panose="00000506000000000000" pitchFamily="2" charset="0"/>
              </a:endParaRPr>
            </a:p>
          </p:txBody>
        </p:sp>
        <p:sp>
          <p:nvSpPr>
            <p:cNvPr id="3221" name="Google Shape;3221;p57"/>
            <p:cNvSpPr/>
            <p:nvPr/>
          </p:nvSpPr>
          <p:spPr>
            <a:xfrm>
              <a:off x="1598710" y="3004768"/>
              <a:ext cx="2105123" cy="3856"/>
            </a:xfrm>
            <a:custGeom>
              <a:avLst/>
              <a:gdLst/>
              <a:ahLst/>
              <a:cxnLst/>
              <a:rect l="l" t="t" r="r" b="b"/>
              <a:pathLst>
                <a:path w="140858" h="258" extrusionOk="0">
                  <a:moveTo>
                    <a:pt x="1" y="0"/>
                  </a:moveTo>
                  <a:lnTo>
                    <a:pt x="1" y="257"/>
                  </a:lnTo>
                  <a:lnTo>
                    <a:pt x="140858" y="257"/>
                  </a:lnTo>
                  <a:lnTo>
                    <a:pt x="140858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7"/>
            <p:cNvSpPr/>
            <p:nvPr/>
          </p:nvSpPr>
          <p:spPr>
            <a:xfrm>
              <a:off x="1596797" y="2986027"/>
              <a:ext cx="3856" cy="20669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7"/>
            <p:cNvSpPr/>
            <p:nvPr/>
          </p:nvSpPr>
          <p:spPr>
            <a:xfrm>
              <a:off x="1707285" y="2986027"/>
              <a:ext cx="4334" cy="20669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7"/>
            <p:cNvSpPr/>
            <p:nvPr/>
          </p:nvSpPr>
          <p:spPr>
            <a:xfrm>
              <a:off x="1818252" y="2986027"/>
              <a:ext cx="3871" cy="20669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7"/>
            <p:cNvSpPr/>
            <p:nvPr/>
          </p:nvSpPr>
          <p:spPr>
            <a:xfrm>
              <a:off x="1929233" y="2986027"/>
              <a:ext cx="3856" cy="20669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7"/>
            <p:cNvSpPr/>
            <p:nvPr/>
          </p:nvSpPr>
          <p:spPr>
            <a:xfrm>
              <a:off x="2039722" y="2986027"/>
              <a:ext cx="3856" cy="20669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7"/>
            <p:cNvSpPr/>
            <p:nvPr/>
          </p:nvSpPr>
          <p:spPr>
            <a:xfrm>
              <a:off x="2150688" y="2986027"/>
              <a:ext cx="3856" cy="20669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7"/>
            <p:cNvSpPr/>
            <p:nvPr/>
          </p:nvSpPr>
          <p:spPr>
            <a:xfrm>
              <a:off x="2261192" y="2986027"/>
              <a:ext cx="4334" cy="20669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7"/>
            <p:cNvSpPr/>
            <p:nvPr/>
          </p:nvSpPr>
          <p:spPr>
            <a:xfrm>
              <a:off x="2372158" y="2986027"/>
              <a:ext cx="3856" cy="20669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7"/>
            <p:cNvSpPr/>
            <p:nvPr/>
          </p:nvSpPr>
          <p:spPr>
            <a:xfrm>
              <a:off x="2483125" y="2986027"/>
              <a:ext cx="3856" cy="20669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7"/>
            <p:cNvSpPr/>
            <p:nvPr/>
          </p:nvSpPr>
          <p:spPr>
            <a:xfrm>
              <a:off x="2593628" y="2986027"/>
              <a:ext cx="4334" cy="20669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7"/>
            <p:cNvSpPr/>
            <p:nvPr/>
          </p:nvSpPr>
          <p:spPr>
            <a:xfrm>
              <a:off x="2704595" y="2986027"/>
              <a:ext cx="3856" cy="20669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7"/>
            <p:cNvSpPr/>
            <p:nvPr/>
          </p:nvSpPr>
          <p:spPr>
            <a:xfrm>
              <a:off x="2815083" y="2986027"/>
              <a:ext cx="4334" cy="20669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7"/>
            <p:cNvSpPr/>
            <p:nvPr/>
          </p:nvSpPr>
          <p:spPr>
            <a:xfrm>
              <a:off x="2926065" y="2986027"/>
              <a:ext cx="3856" cy="20669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7"/>
            <p:cNvSpPr/>
            <p:nvPr/>
          </p:nvSpPr>
          <p:spPr>
            <a:xfrm>
              <a:off x="3037032" y="2986027"/>
              <a:ext cx="3856" cy="20669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7"/>
            <p:cNvSpPr/>
            <p:nvPr/>
          </p:nvSpPr>
          <p:spPr>
            <a:xfrm>
              <a:off x="3147520" y="2986027"/>
              <a:ext cx="4334" cy="20669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7"/>
            <p:cNvSpPr/>
            <p:nvPr/>
          </p:nvSpPr>
          <p:spPr>
            <a:xfrm>
              <a:off x="3258487" y="2986027"/>
              <a:ext cx="3871" cy="20669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7"/>
            <p:cNvSpPr/>
            <p:nvPr/>
          </p:nvSpPr>
          <p:spPr>
            <a:xfrm>
              <a:off x="3369468" y="2986027"/>
              <a:ext cx="3856" cy="20669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7"/>
            <p:cNvSpPr/>
            <p:nvPr/>
          </p:nvSpPr>
          <p:spPr>
            <a:xfrm>
              <a:off x="3479957" y="2986027"/>
              <a:ext cx="4334" cy="20669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7"/>
            <p:cNvSpPr/>
            <p:nvPr/>
          </p:nvSpPr>
          <p:spPr>
            <a:xfrm>
              <a:off x="3590923" y="2986027"/>
              <a:ext cx="3871" cy="20669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7"/>
            <p:cNvSpPr/>
            <p:nvPr/>
          </p:nvSpPr>
          <p:spPr>
            <a:xfrm>
              <a:off x="3701427" y="2986027"/>
              <a:ext cx="4334" cy="20669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7"/>
            <p:cNvSpPr/>
            <p:nvPr/>
          </p:nvSpPr>
          <p:spPr>
            <a:xfrm>
              <a:off x="1596797" y="2180880"/>
              <a:ext cx="3856" cy="825816"/>
            </a:xfrm>
            <a:custGeom>
              <a:avLst/>
              <a:gdLst/>
              <a:ahLst/>
              <a:cxnLst/>
              <a:rect l="l" t="t" r="r" b="b"/>
              <a:pathLst>
                <a:path w="258" h="55257" extrusionOk="0">
                  <a:moveTo>
                    <a:pt x="0" y="0"/>
                  </a:moveTo>
                  <a:lnTo>
                    <a:pt x="0" y="55257"/>
                  </a:lnTo>
                  <a:lnTo>
                    <a:pt x="257" y="5525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7"/>
            <p:cNvSpPr/>
            <p:nvPr/>
          </p:nvSpPr>
          <p:spPr>
            <a:xfrm>
              <a:off x="1598710" y="3004768"/>
              <a:ext cx="52382" cy="3856"/>
            </a:xfrm>
            <a:custGeom>
              <a:avLst/>
              <a:gdLst/>
              <a:ahLst/>
              <a:cxnLst/>
              <a:rect l="l" t="t" r="r" b="b"/>
              <a:pathLst>
                <a:path w="3505" h="258" extrusionOk="0">
                  <a:moveTo>
                    <a:pt x="1" y="0"/>
                  </a:moveTo>
                  <a:lnTo>
                    <a:pt x="1" y="257"/>
                  </a:lnTo>
                  <a:lnTo>
                    <a:pt x="3505" y="257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7"/>
            <p:cNvSpPr/>
            <p:nvPr/>
          </p:nvSpPr>
          <p:spPr>
            <a:xfrm>
              <a:off x="1540589" y="2839506"/>
              <a:ext cx="58136" cy="3856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7"/>
            <p:cNvSpPr/>
            <p:nvPr/>
          </p:nvSpPr>
          <p:spPr>
            <a:xfrm>
              <a:off x="1540589" y="2674244"/>
              <a:ext cx="58136" cy="4349"/>
            </a:xfrm>
            <a:custGeom>
              <a:avLst/>
              <a:gdLst/>
              <a:ahLst/>
              <a:cxnLst/>
              <a:rect l="l" t="t" r="r" b="b"/>
              <a:pathLst>
                <a:path w="3890" h="291" extrusionOk="0">
                  <a:moveTo>
                    <a:pt x="0" y="1"/>
                  </a:moveTo>
                  <a:lnTo>
                    <a:pt x="0" y="290"/>
                  </a:lnTo>
                  <a:lnTo>
                    <a:pt x="3890" y="290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7"/>
            <p:cNvSpPr/>
            <p:nvPr/>
          </p:nvSpPr>
          <p:spPr>
            <a:xfrm>
              <a:off x="1540589" y="2509476"/>
              <a:ext cx="58136" cy="3856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7"/>
                  </a:lnTo>
                  <a:lnTo>
                    <a:pt x="3890" y="257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7"/>
            <p:cNvSpPr/>
            <p:nvPr/>
          </p:nvSpPr>
          <p:spPr>
            <a:xfrm>
              <a:off x="1540589" y="2344214"/>
              <a:ext cx="58136" cy="3856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7"/>
            <p:cNvSpPr/>
            <p:nvPr/>
          </p:nvSpPr>
          <p:spPr>
            <a:xfrm>
              <a:off x="1540589" y="2178952"/>
              <a:ext cx="58136" cy="3856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1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7"/>
            <p:cNvSpPr/>
            <p:nvPr/>
          </p:nvSpPr>
          <p:spPr>
            <a:xfrm>
              <a:off x="3074499" y="2822215"/>
              <a:ext cx="39410" cy="38917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9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9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7"/>
            <p:cNvSpPr/>
            <p:nvPr/>
          </p:nvSpPr>
          <p:spPr>
            <a:xfrm>
              <a:off x="3830163" y="1761015"/>
              <a:ext cx="62948" cy="2008563"/>
            </a:xfrm>
            <a:custGeom>
              <a:avLst/>
              <a:gdLst/>
              <a:ahLst/>
              <a:cxnLst/>
              <a:rect l="l" t="t" r="r" b="b"/>
              <a:pathLst>
                <a:path w="4212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4212" y="134396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7"/>
            <p:cNvSpPr/>
            <p:nvPr/>
          </p:nvSpPr>
          <p:spPr>
            <a:xfrm>
              <a:off x="3830163" y="2008415"/>
              <a:ext cx="62948" cy="512120"/>
            </a:xfrm>
            <a:custGeom>
              <a:avLst/>
              <a:gdLst/>
              <a:ahLst/>
              <a:cxnLst/>
              <a:rect l="l" t="t" r="r" b="b"/>
              <a:pathLst>
                <a:path w="4212" h="34267" extrusionOk="0">
                  <a:moveTo>
                    <a:pt x="1" y="0"/>
                  </a:moveTo>
                  <a:lnTo>
                    <a:pt x="1" y="34267"/>
                  </a:lnTo>
                  <a:lnTo>
                    <a:pt x="4212" y="34267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7"/>
            <p:cNvSpPr/>
            <p:nvPr/>
          </p:nvSpPr>
          <p:spPr>
            <a:xfrm>
              <a:off x="1468524" y="1761015"/>
              <a:ext cx="2424587" cy="122997"/>
            </a:xfrm>
            <a:custGeom>
              <a:avLst/>
              <a:gdLst/>
              <a:ahLst/>
              <a:cxnLst/>
              <a:rect l="l" t="t" r="r" b="b"/>
              <a:pathLst>
                <a:path w="162234" h="8230" extrusionOk="0">
                  <a:moveTo>
                    <a:pt x="1" y="0"/>
                  </a:moveTo>
                  <a:lnTo>
                    <a:pt x="1" y="8229"/>
                  </a:lnTo>
                  <a:lnTo>
                    <a:pt x="162234" y="8229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7"/>
            <p:cNvSpPr/>
            <p:nvPr/>
          </p:nvSpPr>
          <p:spPr>
            <a:xfrm>
              <a:off x="1468524" y="1921465"/>
              <a:ext cx="623102" cy="98488"/>
            </a:xfrm>
            <a:custGeom>
              <a:avLst/>
              <a:gdLst/>
              <a:ahLst/>
              <a:cxnLst/>
              <a:rect l="l" t="t" r="r" b="b"/>
              <a:pathLst>
                <a:path w="41693" h="6590" extrusionOk="0">
                  <a:moveTo>
                    <a:pt x="1" y="0"/>
                  </a:moveTo>
                  <a:lnTo>
                    <a:pt x="1" y="6590"/>
                  </a:lnTo>
                  <a:lnTo>
                    <a:pt x="40599" y="6590"/>
                  </a:lnTo>
                  <a:cubicBezTo>
                    <a:pt x="41178" y="6590"/>
                    <a:pt x="41692" y="6108"/>
                    <a:pt x="41692" y="5497"/>
                  </a:cubicBezTo>
                  <a:lnTo>
                    <a:pt x="41692" y="1061"/>
                  </a:lnTo>
                  <a:cubicBezTo>
                    <a:pt x="41692" y="482"/>
                    <a:pt x="41178" y="0"/>
                    <a:pt x="405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7"/>
            <p:cNvSpPr/>
            <p:nvPr/>
          </p:nvSpPr>
          <p:spPr>
            <a:xfrm>
              <a:off x="1546357" y="1935393"/>
              <a:ext cx="39395" cy="60064"/>
            </a:xfrm>
            <a:custGeom>
              <a:avLst/>
              <a:gdLst/>
              <a:ahLst/>
              <a:cxnLst/>
              <a:rect l="l" t="t" r="r" b="b"/>
              <a:pathLst>
                <a:path w="2636" h="4019" extrusionOk="0">
                  <a:moveTo>
                    <a:pt x="0" y="1"/>
                  </a:moveTo>
                  <a:lnTo>
                    <a:pt x="0" y="4019"/>
                  </a:lnTo>
                  <a:lnTo>
                    <a:pt x="547" y="4019"/>
                  </a:lnTo>
                  <a:lnTo>
                    <a:pt x="547" y="1190"/>
                  </a:lnTo>
                  <a:lnTo>
                    <a:pt x="997" y="4019"/>
                  </a:lnTo>
                  <a:lnTo>
                    <a:pt x="1607" y="4019"/>
                  </a:lnTo>
                  <a:lnTo>
                    <a:pt x="2025" y="1126"/>
                  </a:lnTo>
                  <a:lnTo>
                    <a:pt x="2025" y="4019"/>
                  </a:lnTo>
                  <a:lnTo>
                    <a:pt x="2636" y="4019"/>
                  </a:lnTo>
                  <a:lnTo>
                    <a:pt x="2636" y="1"/>
                  </a:lnTo>
                  <a:lnTo>
                    <a:pt x="1768" y="1"/>
                  </a:lnTo>
                  <a:lnTo>
                    <a:pt x="1318" y="2861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7"/>
            <p:cNvSpPr/>
            <p:nvPr/>
          </p:nvSpPr>
          <p:spPr>
            <a:xfrm>
              <a:off x="1590072" y="1935393"/>
              <a:ext cx="33163" cy="60064"/>
            </a:xfrm>
            <a:custGeom>
              <a:avLst/>
              <a:gdLst/>
              <a:ahLst/>
              <a:cxnLst/>
              <a:rect l="l" t="t" r="r" b="b"/>
              <a:pathLst>
                <a:path w="2219" h="4019" extrusionOk="0">
                  <a:moveTo>
                    <a:pt x="1093" y="708"/>
                  </a:moveTo>
                  <a:lnTo>
                    <a:pt x="1382" y="2733"/>
                  </a:lnTo>
                  <a:lnTo>
                    <a:pt x="772" y="2733"/>
                  </a:lnTo>
                  <a:lnTo>
                    <a:pt x="1093" y="708"/>
                  </a:lnTo>
                  <a:close/>
                  <a:moveTo>
                    <a:pt x="643" y="1"/>
                  </a:moveTo>
                  <a:lnTo>
                    <a:pt x="0" y="4019"/>
                  </a:lnTo>
                  <a:lnTo>
                    <a:pt x="579" y="4019"/>
                  </a:lnTo>
                  <a:lnTo>
                    <a:pt x="707" y="3279"/>
                  </a:lnTo>
                  <a:lnTo>
                    <a:pt x="1479" y="3279"/>
                  </a:lnTo>
                  <a:lnTo>
                    <a:pt x="1575" y="4019"/>
                  </a:lnTo>
                  <a:lnTo>
                    <a:pt x="2218" y="4019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7"/>
            <p:cNvSpPr/>
            <p:nvPr/>
          </p:nvSpPr>
          <p:spPr>
            <a:xfrm>
              <a:off x="1627539" y="1935393"/>
              <a:ext cx="29322" cy="60064"/>
            </a:xfrm>
            <a:custGeom>
              <a:avLst/>
              <a:gdLst/>
              <a:ahLst/>
              <a:cxnLst/>
              <a:rect l="l" t="t" r="r" b="b"/>
              <a:pathLst>
                <a:path w="1962" h="4019" extrusionOk="0">
                  <a:moveTo>
                    <a:pt x="933" y="579"/>
                  </a:moveTo>
                  <a:cubicBezTo>
                    <a:pt x="1158" y="579"/>
                    <a:pt x="1254" y="708"/>
                    <a:pt x="1254" y="997"/>
                  </a:cubicBezTo>
                  <a:lnTo>
                    <a:pt x="1254" y="1383"/>
                  </a:lnTo>
                  <a:cubicBezTo>
                    <a:pt x="1254" y="1704"/>
                    <a:pt x="1126" y="1801"/>
                    <a:pt x="868" y="1801"/>
                  </a:cubicBezTo>
                  <a:lnTo>
                    <a:pt x="643" y="1801"/>
                  </a:lnTo>
                  <a:lnTo>
                    <a:pt x="643" y="579"/>
                  </a:lnTo>
                  <a:close/>
                  <a:moveTo>
                    <a:pt x="1" y="1"/>
                  </a:moveTo>
                  <a:lnTo>
                    <a:pt x="1" y="4019"/>
                  </a:lnTo>
                  <a:lnTo>
                    <a:pt x="643" y="4019"/>
                  </a:lnTo>
                  <a:lnTo>
                    <a:pt x="643" y="2379"/>
                  </a:lnTo>
                  <a:lnTo>
                    <a:pt x="868" y="2379"/>
                  </a:lnTo>
                  <a:cubicBezTo>
                    <a:pt x="1126" y="2379"/>
                    <a:pt x="1254" y="2508"/>
                    <a:pt x="1254" y="2894"/>
                  </a:cubicBezTo>
                  <a:lnTo>
                    <a:pt x="1254" y="3536"/>
                  </a:lnTo>
                  <a:cubicBezTo>
                    <a:pt x="1254" y="3858"/>
                    <a:pt x="1286" y="3922"/>
                    <a:pt x="1318" y="4019"/>
                  </a:cubicBezTo>
                  <a:lnTo>
                    <a:pt x="1961" y="4019"/>
                  </a:lnTo>
                  <a:cubicBezTo>
                    <a:pt x="1897" y="3858"/>
                    <a:pt x="1897" y="3729"/>
                    <a:pt x="1897" y="3536"/>
                  </a:cubicBezTo>
                  <a:lnTo>
                    <a:pt x="1897" y="2926"/>
                  </a:lnTo>
                  <a:cubicBezTo>
                    <a:pt x="1897" y="2508"/>
                    <a:pt x="1801" y="2186"/>
                    <a:pt x="1479" y="2058"/>
                  </a:cubicBezTo>
                  <a:cubicBezTo>
                    <a:pt x="1768" y="1929"/>
                    <a:pt x="1897" y="1672"/>
                    <a:pt x="1897" y="1254"/>
                  </a:cubicBezTo>
                  <a:lnTo>
                    <a:pt x="1897" y="933"/>
                  </a:lnTo>
                  <a:cubicBezTo>
                    <a:pt x="1897" y="322"/>
                    <a:pt x="1608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7"/>
            <p:cNvSpPr/>
            <p:nvPr/>
          </p:nvSpPr>
          <p:spPr>
            <a:xfrm>
              <a:off x="1661165" y="1934915"/>
              <a:ext cx="28366" cy="61020"/>
            </a:xfrm>
            <a:custGeom>
              <a:avLst/>
              <a:gdLst/>
              <a:ahLst/>
              <a:cxnLst/>
              <a:rect l="l" t="t" r="r" b="b"/>
              <a:pathLst>
                <a:path w="1898" h="4083" extrusionOk="0">
                  <a:moveTo>
                    <a:pt x="965" y="0"/>
                  </a:moveTo>
                  <a:cubicBezTo>
                    <a:pt x="322" y="0"/>
                    <a:pt x="1" y="354"/>
                    <a:pt x="1" y="997"/>
                  </a:cubicBezTo>
                  <a:lnTo>
                    <a:pt x="1" y="3086"/>
                  </a:lnTo>
                  <a:cubicBezTo>
                    <a:pt x="1" y="3729"/>
                    <a:pt x="322" y="4083"/>
                    <a:pt x="965" y="4083"/>
                  </a:cubicBezTo>
                  <a:cubicBezTo>
                    <a:pt x="1576" y="4083"/>
                    <a:pt x="1897" y="3729"/>
                    <a:pt x="1897" y="3086"/>
                  </a:cubicBezTo>
                  <a:lnTo>
                    <a:pt x="1897" y="2540"/>
                  </a:lnTo>
                  <a:lnTo>
                    <a:pt x="1286" y="2540"/>
                  </a:lnTo>
                  <a:lnTo>
                    <a:pt x="1286" y="3118"/>
                  </a:lnTo>
                  <a:cubicBezTo>
                    <a:pt x="1286" y="3408"/>
                    <a:pt x="1158" y="3504"/>
                    <a:pt x="965" y="3504"/>
                  </a:cubicBezTo>
                  <a:cubicBezTo>
                    <a:pt x="772" y="3504"/>
                    <a:pt x="644" y="3408"/>
                    <a:pt x="644" y="3118"/>
                  </a:cubicBezTo>
                  <a:lnTo>
                    <a:pt x="644" y="965"/>
                  </a:lnTo>
                  <a:cubicBezTo>
                    <a:pt x="644" y="675"/>
                    <a:pt x="772" y="579"/>
                    <a:pt x="965" y="579"/>
                  </a:cubicBezTo>
                  <a:cubicBezTo>
                    <a:pt x="1158" y="579"/>
                    <a:pt x="1286" y="675"/>
                    <a:pt x="1286" y="965"/>
                  </a:cubicBezTo>
                  <a:lnTo>
                    <a:pt x="1286" y="1383"/>
                  </a:lnTo>
                  <a:lnTo>
                    <a:pt x="1897" y="1383"/>
                  </a:lnTo>
                  <a:lnTo>
                    <a:pt x="1897" y="997"/>
                  </a:lnTo>
                  <a:cubicBezTo>
                    <a:pt x="1897" y="354"/>
                    <a:pt x="1576" y="0"/>
                    <a:pt x="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7"/>
            <p:cNvSpPr/>
            <p:nvPr/>
          </p:nvSpPr>
          <p:spPr>
            <a:xfrm>
              <a:off x="1695269" y="1935393"/>
              <a:ext cx="29800" cy="60064"/>
            </a:xfrm>
            <a:custGeom>
              <a:avLst/>
              <a:gdLst/>
              <a:ahLst/>
              <a:cxnLst/>
              <a:rect l="l" t="t" r="r" b="b"/>
              <a:pathLst>
                <a:path w="1994" h="4019" extrusionOk="0">
                  <a:moveTo>
                    <a:pt x="1" y="1"/>
                  </a:moveTo>
                  <a:lnTo>
                    <a:pt x="1" y="4019"/>
                  </a:lnTo>
                  <a:lnTo>
                    <a:pt x="612" y="4019"/>
                  </a:lnTo>
                  <a:lnTo>
                    <a:pt x="612" y="2315"/>
                  </a:lnTo>
                  <a:lnTo>
                    <a:pt x="1351" y="2315"/>
                  </a:lnTo>
                  <a:lnTo>
                    <a:pt x="1351" y="4019"/>
                  </a:lnTo>
                  <a:lnTo>
                    <a:pt x="1994" y="4019"/>
                  </a:lnTo>
                  <a:lnTo>
                    <a:pt x="1994" y="1"/>
                  </a:lnTo>
                  <a:lnTo>
                    <a:pt x="1351" y="1"/>
                  </a:lnTo>
                  <a:lnTo>
                    <a:pt x="1351" y="1736"/>
                  </a:lnTo>
                  <a:lnTo>
                    <a:pt x="612" y="1736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7"/>
            <p:cNvSpPr/>
            <p:nvPr/>
          </p:nvSpPr>
          <p:spPr>
            <a:xfrm>
              <a:off x="1628017" y="1781669"/>
              <a:ext cx="1558913" cy="69674"/>
            </a:xfrm>
            <a:custGeom>
              <a:avLst/>
              <a:gdLst/>
              <a:ahLst/>
              <a:cxnLst/>
              <a:rect l="l" t="t" r="r" b="b"/>
              <a:pathLst>
                <a:path w="104310" h="4662" extrusionOk="0">
                  <a:moveTo>
                    <a:pt x="1" y="0"/>
                  </a:moveTo>
                  <a:lnTo>
                    <a:pt x="1" y="4661"/>
                  </a:lnTo>
                  <a:lnTo>
                    <a:pt x="104309" y="4661"/>
                  </a:lnTo>
                  <a:lnTo>
                    <a:pt x="1043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7"/>
            <p:cNvSpPr/>
            <p:nvPr/>
          </p:nvSpPr>
          <p:spPr>
            <a:xfrm>
              <a:off x="1599681" y="3029263"/>
              <a:ext cx="105691" cy="48541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7"/>
            <p:cNvSpPr/>
            <p:nvPr/>
          </p:nvSpPr>
          <p:spPr>
            <a:xfrm>
              <a:off x="1710648" y="3029263"/>
              <a:ext cx="105706" cy="48541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7"/>
            <p:cNvSpPr/>
            <p:nvPr/>
          </p:nvSpPr>
          <p:spPr>
            <a:xfrm>
              <a:off x="1821614" y="3029263"/>
              <a:ext cx="105706" cy="48541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7"/>
            <p:cNvSpPr/>
            <p:nvPr/>
          </p:nvSpPr>
          <p:spPr>
            <a:xfrm>
              <a:off x="1932596" y="3029263"/>
              <a:ext cx="105706" cy="48541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7"/>
            <p:cNvSpPr/>
            <p:nvPr/>
          </p:nvSpPr>
          <p:spPr>
            <a:xfrm>
              <a:off x="2043563" y="3029263"/>
              <a:ext cx="105228" cy="48541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7"/>
            <p:cNvSpPr/>
            <p:nvPr/>
          </p:nvSpPr>
          <p:spPr>
            <a:xfrm>
              <a:off x="2154529" y="3029263"/>
              <a:ext cx="105228" cy="48541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7"/>
            <p:cNvSpPr/>
            <p:nvPr/>
          </p:nvSpPr>
          <p:spPr>
            <a:xfrm>
              <a:off x="2265511" y="3029263"/>
              <a:ext cx="105213" cy="48541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7"/>
            <p:cNvSpPr/>
            <p:nvPr/>
          </p:nvSpPr>
          <p:spPr>
            <a:xfrm>
              <a:off x="2376478" y="3029263"/>
              <a:ext cx="105228" cy="48541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7"/>
            <p:cNvSpPr/>
            <p:nvPr/>
          </p:nvSpPr>
          <p:spPr>
            <a:xfrm>
              <a:off x="2487459" y="3029263"/>
              <a:ext cx="105213" cy="48541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7"/>
            <p:cNvSpPr/>
            <p:nvPr/>
          </p:nvSpPr>
          <p:spPr>
            <a:xfrm>
              <a:off x="2597948" y="3029263"/>
              <a:ext cx="105706" cy="48541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7"/>
            <p:cNvSpPr/>
            <p:nvPr/>
          </p:nvSpPr>
          <p:spPr>
            <a:xfrm>
              <a:off x="2708914" y="3029263"/>
              <a:ext cx="105706" cy="48541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7"/>
            <p:cNvSpPr/>
            <p:nvPr/>
          </p:nvSpPr>
          <p:spPr>
            <a:xfrm>
              <a:off x="2819896" y="3029263"/>
              <a:ext cx="105691" cy="48541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7"/>
            <p:cNvSpPr/>
            <p:nvPr/>
          </p:nvSpPr>
          <p:spPr>
            <a:xfrm>
              <a:off x="2930862" y="3029263"/>
              <a:ext cx="105706" cy="48541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7"/>
            <p:cNvSpPr/>
            <p:nvPr/>
          </p:nvSpPr>
          <p:spPr>
            <a:xfrm>
              <a:off x="3041829" y="3029263"/>
              <a:ext cx="105706" cy="48541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7"/>
            <p:cNvSpPr/>
            <p:nvPr/>
          </p:nvSpPr>
          <p:spPr>
            <a:xfrm>
              <a:off x="3152811" y="3029263"/>
              <a:ext cx="105691" cy="48541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7"/>
            <p:cNvSpPr/>
            <p:nvPr/>
          </p:nvSpPr>
          <p:spPr>
            <a:xfrm>
              <a:off x="3263777" y="3029263"/>
              <a:ext cx="105228" cy="48541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7"/>
            <p:cNvSpPr/>
            <p:nvPr/>
          </p:nvSpPr>
          <p:spPr>
            <a:xfrm>
              <a:off x="3374744" y="3029263"/>
              <a:ext cx="105228" cy="48541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7"/>
            <p:cNvSpPr/>
            <p:nvPr/>
          </p:nvSpPr>
          <p:spPr>
            <a:xfrm>
              <a:off x="3485725" y="3029263"/>
              <a:ext cx="105213" cy="48541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7"/>
            <p:cNvSpPr/>
            <p:nvPr/>
          </p:nvSpPr>
          <p:spPr>
            <a:xfrm>
              <a:off x="3596692" y="3029263"/>
              <a:ext cx="105228" cy="48541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7"/>
            <p:cNvSpPr/>
            <p:nvPr/>
          </p:nvSpPr>
          <p:spPr>
            <a:xfrm>
              <a:off x="1531457" y="2059332"/>
              <a:ext cx="179206" cy="48541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0" y="3247"/>
                  </a:lnTo>
                  <a:lnTo>
                    <a:pt x="11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7"/>
            <p:cNvSpPr/>
            <p:nvPr/>
          </p:nvSpPr>
          <p:spPr>
            <a:xfrm>
              <a:off x="1720257" y="2059332"/>
              <a:ext cx="179684" cy="48541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7"/>
            <p:cNvSpPr/>
            <p:nvPr/>
          </p:nvSpPr>
          <p:spPr>
            <a:xfrm>
              <a:off x="1909058" y="2059332"/>
              <a:ext cx="179684" cy="48541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7"/>
            <p:cNvSpPr/>
            <p:nvPr/>
          </p:nvSpPr>
          <p:spPr>
            <a:xfrm>
              <a:off x="2097843" y="2059332"/>
              <a:ext cx="179684" cy="48541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7"/>
            <p:cNvSpPr/>
            <p:nvPr/>
          </p:nvSpPr>
          <p:spPr>
            <a:xfrm>
              <a:off x="2287121" y="2059332"/>
              <a:ext cx="179684" cy="48541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7"/>
            <p:cNvSpPr/>
            <p:nvPr/>
          </p:nvSpPr>
          <p:spPr>
            <a:xfrm>
              <a:off x="2475922" y="2059332"/>
              <a:ext cx="179684" cy="48541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7"/>
            <p:cNvSpPr/>
            <p:nvPr/>
          </p:nvSpPr>
          <p:spPr>
            <a:xfrm>
              <a:off x="2664722" y="2059332"/>
              <a:ext cx="179684" cy="48541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7"/>
            <p:cNvSpPr/>
            <p:nvPr/>
          </p:nvSpPr>
          <p:spPr>
            <a:xfrm>
              <a:off x="2854000" y="2059332"/>
              <a:ext cx="179684" cy="48541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7"/>
            <p:cNvSpPr/>
            <p:nvPr/>
          </p:nvSpPr>
          <p:spPr>
            <a:xfrm>
              <a:off x="3042800" y="2059332"/>
              <a:ext cx="179684" cy="48541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7"/>
            <p:cNvSpPr/>
            <p:nvPr/>
          </p:nvSpPr>
          <p:spPr>
            <a:xfrm>
              <a:off x="3231586" y="2059332"/>
              <a:ext cx="179684" cy="48541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7"/>
            <p:cNvSpPr/>
            <p:nvPr/>
          </p:nvSpPr>
          <p:spPr>
            <a:xfrm>
              <a:off x="3420864" y="2059332"/>
              <a:ext cx="179206" cy="48541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1" y="3247"/>
                  </a:lnTo>
                  <a:lnTo>
                    <a:pt x="119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7"/>
            <p:cNvSpPr/>
            <p:nvPr/>
          </p:nvSpPr>
          <p:spPr>
            <a:xfrm>
              <a:off x="3609664" y="2059332"/>
              <a:ext cx="179684" cy="48541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7"/>
            <p:cNvSpPr/>
            <p:nvPr/>
          </p:nvSpPr>
          <p:spPr>
            <a:xfrm>
              <a:off x="1775016" y="3458259"/>
              <a:ext cx="201787" cy="7697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2" y="515"/>
                  </a:lnTo>
                  <a:lnTo>
                    <a:pt x="13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7"/>
            <p:cNvSpPr/>
            <p:nvPr/>
          </p:nvSpPr>
          <p:spPr>
            <a:xfrm>
              <a:off x="2532130" y="3458259"/>
              <a:ext cx="201787" cy="7697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1" y="515"/>
                  </a:lnTo>
                  <a:lnTo>
                    <a:pt x="13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7"/>
            <p:cNvSpPr/>
            <p:nvPr/>
          </p:nvSpPr>
          <p:spPr>
            <a:xfrm>
              <a:off x="3354568" y="3458259"/>
              <a:ext cx="201309" cy="7697"/>
            </a:xfrm>
            <a:custGeom>
              <a:avLst/>
              <a:gdLst/>
              <a:ahLst/>
              <a:cxnLst/>
              <a:rect l="l" t="t" r="r" b="b"/>
              <a:pathLst>
                <a:path w="13470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469" y="515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7"/>
            <p:cNvSpPr/>
            <p:nvPr/>
          </p:nvSpPr>
          <p:spPr>
            <a:xfrm>
              <a:off x="2261670" y="3237761"/>
              <a:ext cx="8175" cy="420358"/>
            </a:xfrm>
            <a:custGeom>
              <a:avLst/>
              <a:gdLst/>
              <a:ahLst/>
              <a:cxnLst/>
              <a:rect l="l" t="t" r="r" b="b"/>
              <a:pathLst>
                <a:path w="547" h="28127" extrusionOk="0">
                  <a:moveTo>
                    <a:pt x="0" y="0"/>
                  </a:moveTo>
                  <a:lnTo>
                    <a:pt x="0" y="28127"/>
                  </a:lnTo>
                  <a:lnTo>
                    <a:pt x="547" y="2812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7"/>
            <p:cNvSpPr/>
            <p:nvPr/>
          </p:nvSpPr>
          <p:spPr>
            <a:xfrm>
              <a:off x="3085543" y="3237761"/>
              <a:ext cx="7712" cy="420358"/>
            </a:xfrm>
            <a:custGeom>
              <a:avLst/>
              <a:gdLst/>
              <a:ahLst/>
              <a:cxnLst/>
              <a:rect l="l" t="t" r="r" b="b"/>
              <a:pathLst>
                <a:path w="516" h="28127" extrusionOk="0">
                  <a:moveTo>
                    <a:pt x="1" y="0"/>
                  </a:moveTo>
                  <a:lnTo>
                    <a:pt x="1" y="28127"/>
                  </a:lnTo>
                  <a:lnTo>
                    <a:pt x="515" y="28127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7"/>
            <p:cNvSpPr/>
            <p:nvPr/>
          </p:nvSpPr>
          <p:spPr>
            <a:xfrm>
              <a:off x="3683164" y="3792011"/>
              <a:ext cx="230123" cy="90955"/>
            </a:xfrm>
            <a:custGeom>
              <a:avLst/>
              <a:gdLst/>
              <a:ahLst/>
              <a:cxnLst/>
              <a:rect l="l" t="t" r="r" b="b"/>
              <a:pathLst>
                <a:path w="15398" h="6086" extrusionOk="0">
                  <a:moveTo>
                    <a:pt x="10219" y="1"/>
                  </a:moveTo>
                  <a:cubicBezTo>
                    <a:pt x="9435" y="1"/>
                    <a:pt x="8648" y="105"/>
                    <a:pt x="7908" y="234"/>
                  </a:cubicBezTo>
                  <a:cubicBezTo>
                    <a:pt x="5112" y="716"/>
                    <a:pt x="2669" y="1841"/>
                    <a:pt x="1" y="2773"/>
                  </a:cubicBezTo>
                  <a:cubicBezTo>
                    <a:pt x="1" y="2773"/>
                    <a:pt x="76" y="2748"/>
                    <a:pt x="266" y="2748"/>
                  </a:cubicBezTo>
                  <a:cubicBezTo>
                    <a:pt x="818" y="2748"/>
                    <a:pt x="2340" y="2962"/>
                    <a:pt x="5787" y="4638"/>
                  </a:cubicBezTo>
                  <a:cubicBezTo>
                    <a:pt x="7449" y="5454"/>
                    <a:pt x="9357" y="6085"/>
                    <a:pt x="11271" y="6085"/>
                  </a:cubicBezTo>
                  <a:cubicBezTo>
                    <a:pt x="11318" y="6085"/>
                    <a:pt x="11365" y="6085"/>
                    <a:pt x="11412" y="6084"/>
                  </a:cubicBezTo>
                  <a:cubicBezTo>
                    <a:pt x="12987" y="6020"/>
                    <a:pt x="15398" y="5602"/>
                    <a:pt x="15301" y="3577"/>
                  </a:cubicBezTo>
                  <a:cubicBezTo>
                    <a:pt x="15301" y="3577"/>
                    <a:pt x="14594" y="1231"/>
                    <a:pt x="12505" y="395"/>
                  </a:cubicBezTo>
                  <a:cubicBezTo>
                    <a:pt x="11782" y="105"/>
                    <a:pt x="11002" y="1"/>
                    <a:pt x="10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7"/>
            <p:cNvSpPr/>
            <p:nvPr/>
          </p:nvSpPr>
          <p:spPr>
            <a:xfrm>
              <a:off x="3699977" y="3661601"/>
              <a:ext cx="215716" cy="105153"/>
            </a:xfrm>
            <a:custGeom>
              <a:avLst/>
              <a:gdLst/>
              <a:ahLst/>
              <a:cxnLst/>
              <a:rect l="l" t="t" r="r" b="b"/>
              <a:pathLst>
                <a:path w="14434" h="7036" extrusionOk="0">
                  <a:moveTo>
                    <a:pt x="5706" y="1"/>
                  </a:moveTo>
                  <a:cubicBezTo>
                    <a:pt x="3817" y="1"/>
                    <a:pt x="1947" y="203"/>
                    <a:pt x="1" y="313"/>
                  </a:cubicBezTo>
                  <a:cubicBezTo>
                    <a:pt x="1" y="313"/>
                    <a:pt x="2" y="313"/>
                    <a:pt x="5" y="313"/>
                  </a:cubicBezTo>
                  <a:cubicBezTo>
                    <a:pt x="90" y="313"/>
                    <a:pt x="1356" y="373"/>
                    <a:pt x="5015" y="3753"/>
                  </a:cubicBezTo>
                  <a:cubicBezTo>
                    <a:pt x="6397" y="5038"/>
                    <a:pt x="8101" y="6228"/>
                    <a:pt x="9966" y="6742"/>
                  </a:cubicBezTo>
                  <a:cubicBezTo>
                    <a:pt x="10551" y="6901"/>
                    <a:pt x="11261" y="7036"/>
                    <a:pt x="11945" y="7036"/>
                  </a:cubicBezTo>
                  <a:cubicBezTo>
                    <a:pt x="13064" y="7036"/>
                    <a:pt x="14114" y="6673"/>
                    <a:pt x="14434" y="5456"/>
                  </a:cubicBezTo>
                  <a:cubicBezTo>
                    <a:pt x="14434" y="5456"/>
                    <a:pt x="14434" y="3045"/>
                    <a:pt x="12666" y="1631"/>
                  </a:cubicBezTo>
                  <a:cubicBezTo>
                    <a:pt x="11444" y="667"/>
                    <a:pt x="9805" y="313"/>
                    <a:pt x="8294" y="152"/>
                  </a:cubicBezTo>
                  <a:cubicBezTo>
                    <a:pt x="7422" y="42"/>
                    <a:pt x="6562" y="1"/>
                    <a:pt x="5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7"/>
            <p:cNvSpPr/>
            <p:nvPr/>
          </p:nvSpPr>
          <p:spPr>
            <a:xfrm>
              <a:off x="3958914" y="3661466"/>
              <a:ext cx="102343" cy="219378"/>
            </a:xfrm>
            <a:custGeom>
              <a:avLst/>
              <a:gdLst/>
              <a:ahLst/>
              <a:cxnLst/>
              <a:rect l="l" t="t" r="r" b="b"/>
              <a:pathLst>
                <a:path w="6848" h="14679" extrusionOk="0">
                  <a:moveTo>
                    <a:pt x="6847" y="1"/>
                  </a:moveTo>
                  <a:cubicBezTo>
                    <a:pt x="4983" y="2090"/>
                    <a:pt x="3054" y="3954"/>
                    <a:pt x="1576" y="6365"/>
                  </a:cubicBezTo>
                  <a:cubicBezTo>
                    <a:pt x="772" y="7683"/>
                    <a:pt x="1" y="9162"/>
                    <a:pt x="1" y="10737"/>
                  </a:cubicBezTo>
                  <a:cubicBezTo>
                    <a:pt x="33" y="12987"/>
                    <a:pt x="1929" y="14498"/>
                    <a:pt x="1929" y="14498"/>
                  </a:cubicBezTo>
                  <a:cubicBezTo>
                    <a:pt x="2213" y="14622"/>
                    <a:pt x="2485" y="14678"/>
                    <a:pt x="2744" y="14678"/>
                  </a:cubicBezTo>
                  <a:cubicBezTo>
                    <a:pt x="4153" y="14678"/>
                    <a:pt x="5174" y="13020"/>
                    <a:pt x="5690" y="11798"/>
                  </a:cubicBezTo>
                  <a:cubicBezTo>
                    <a:pt x="6462" y="9998"/>
                    <a:pt x="6558" y="7940"/>
                    <a:pt x="6430" y="6044"/>
                  </a:cubicBezTo>
                  <a:cubicBezTo>
                    <a:pt x="6044" y="910"/>
                    <a:pt x="6844" y="4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7"/>
            <p:cNvSpPr/>
            <p:nvPr/>
          </p:nvSpPr>
          <p:spPr>
            <a:xfrm>
              <a:off x="4083824" y="3832497"/>
              <a:ext cx="208976" cy="120965"/>
            </a:xfrm>
            <a:custGeom>
              <a:avLst/>
              <a:gdLst/>
              <a:ahLst/>
              <a:cxnLst/>
              <a:rect l="l" t="t" r="r" b="b"/>
              <a:pathLst>
                <a:path w="13983" h="8094" extrusionOk="0">
                  <a:moveTo>
                    <a:pt x="13983" y="0"/>
                  </a:moveTo>
                  <a:cubicBezTo>
                    <a:pt x="13983" y="0"/>
                    <a:pt x="13983" y="0"/>
                    <a:pt x="13983" y="0"/>
                  </a:cubicBezTo>
                  <a:lnTo>
                    <a:pt x="13983" y="0"/>
                  </a:lnTo>
                  <a:cubicBezTo>
                    <a:pt x="13983" y="0"/>
                    <a:pt x="13983" y="0"/>
                    <a:pt x="13983" y="0"/>
                  </a:cubicBezTo>
                  <a:close/>
                  <a:moveTo>
                    <a:pt x="13983" y="0"/>
                  </a:moveTo>
                  <a:cubicBezTo>
                    <a:pt x="11186" y="161"/>
                    <a:pt x="8518" y="129"/>
                    <a:pt x="5754" y="772"/>
                  </a:cubicBezTo>
                  <a:cubicBezTo>
                    <a:pt x="4275" y="1157"/>
                    <a:pt x="2668" y="1672"/>
                    <a:pt x="1575" y="2765"/>
                  </a:cubicBezTo>
                  <a:cubicBezTo>
                    <a:pt x="0" y="4372"/>
                    <a:pt x="257" y="6783"/>
                    <a:pt x="257" y="6783"/>
                  </a:cubicBezTo>
                  <a:cubicBezTo>
                    <a:pt x="641" y="7768"/>
                    <a:pt x="1468" y="8094"/>
                    <a:pt x="2381" y="8094"/>
                  </a:cubicBezTo>
                  <a:cubicBezTo>
                    <a:pt x="3226" y="8094"/>
                    <a:pt x="4144" y="7815"/>
                    <a:pt x="4854" y="7522"/>
                  </a:cubicBezTo>
                  <a:cubicBezTo>
                    <a:pt x="6654" y="6783"/>
                    <a:pt x="8197" y="5433"/>
                    <a:pt x="9418" y="3986"/>
                  </a:cubicBezTo>
                  <a:cubicBezTo>
                    <a:pt x="12783" y="77"/>
                    <a:pt x="13975" y="1"/>
                    <a:pt x="1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7"/>
            <p:cNvSpPr/>
            <p:nvPr/>
          </p:nvSpPr>
          <p:spPr>
            <a:xfrm>
              <a:off x="4014166" y="3581241"/>
              <a:ext cx="98009" cy="223876"/>
            </a:xfrm>
            <a:custGeom>
              <a:avLst/>
              <a:gdLst/>
              <a:ahLst/>
              <a:cxnLst/>
              <a:rect l="l" t="t" r="r" b="b"/>
              <a:pathLst>
                <a:path w="6558" h="14980" extrusionOk="0">
                  <a:moveTo>
                    <a:pt x="1254" y="1"/>
                  </a:moveTo>
                  <a:cubicBezTo>
                    <a:pt x="1254" y="1"/>
                    <a:pt x="1254" y="1"/>
                    <a:pt x="1254" y="1"/>
                  </a:cubicBezTo>
                  <a:lnTo>
                    <a:pt x="1254" y="1"/>
                  </a:lnTo>
                  <a:cubicBezTo>
                    <a:pt x="1254" y="1"/>
                    <a:pt x="1254" y="1"/>
                    <a:pt x="1254" y="1"/>
                  </a:cubicBezTo>
                  <a:close/>
                  <a:moveTo>
                    <a:pt x="1254" y="1"/>
                  </a:moveTo>
                  <a:lnTo>
                    <a:pt x="1254" y="1"/>
                  </a:lnTo>
                  <a:cubicBezTo>
                    <a:pt x="740" y="2797"/>
                    <a:pt x="32" y="5369"/>
                    <a:pt x="0" y="8197"/>
                  </a:cubicBezTo>
                  <a:cubicBezTo>
                    <a:pt x="0" y="9740"/>
                    <a:pt x="129" y="11412"/>
                    <a:pt x="932" y="12730"/>
                  </a:cubicBezTo>
                  <a:cubicBezTo>
                    <a:pt x="2090" y="14658"/>
                    <a:pt x="4500" y="14980"/>
                    <a:pt x="4500" y="14980"/>
                  </a:cubicBezTo>
                  <a:cubicBezTo>
                    <a:pt x="6493" y="14723"/>
                    <a:pt x="6558" y="12280"/>
                    <a:pt x="6333" y="10737"/>
                  </a:cubicBezTo>
                  <a:cubicBezTo>
                    <a:pt x="6076" y="8808"/>
                    <a:pt x="5111" y="6976"/>
                    <a:pt x="4018" y="5401"/>
                  </a:cubicBezTo>
                  <a:cubicBezTo>
                    <a:pt x="1044" y="1212"/>
                    <a:pt x="1252" y="13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7"/>
            <p:cNvSpPr/>
            <p:nvPr/>
          </p:nvSpPr>
          <p:spPr>
            <a:xfrm>
              <a:off x="4169325" y="3642247"/>
              <a:ext cx="221963" cy="120516"/>
            </a:xfrm>
            <a:custGeom>
              <a:avLst/>
              <a:gdLst/>
              <a:ahLst/>
              <a:cxnLst/>
              <a:rect l="l" t="t" r="r" b="b"/>
              <a:pathLst>
                <a:path w="14852" h="8064" extrusionOk="0">
                  <a:moveTo>
                    <a:pt x="14852" y="1"/>
                  </a:moveTo>
                  <a:cubicBezTo>
                    <a:pt x="14851" y="1"/>
                    <a:pt x="14851" y="2"/>
                    <a:pt x="14851" y="2"/>
                  </a:cubicBezTo>
                  <a:lnTo>
                    <a:pt x="14851" y="2"/>
                  </a:lnTo>
                  <a:cubicBezTo>
                    <a:pt x="14851" y="1"/>
                    <a:pt x="14852" y="1"/>
                    <a:pt x="14852" y="1"/>
                  </a:cubicBezTo>
                  <a:close/>
                  <a:moveTo>
                    <a:pt x="14851" y="2"/>
                  </a:moveTo>
                  <a:lnTo>
                    <a:pt x="14851" y="2"/>
                  </a:lnTo>
                  <a:cubicBezTo>
                    <a:pt x="14821" y="35"/>
                    <a:pt x="13983" y="905"/>
                    <a:pt x="8905" y="1126"/>
                  </a:cubicBezTo>
                  <a:cubicBezTo>
                    <a:pt x="7008" y="1190"/>
                    <a:pt x="4983" y="1544"/>
                    <a:pt x="3280" y="2540"/>
                  </a:cubicBezTo>
                  <a:cubicBezTo>
                    <a:pt x="1897" y="3312"/>
                    <a:pt x="1" y="4823"/>
                    <a:pt x="1030" y="6591"/>
                  </a:cubicBezTo>
                  <a:cubicBezTo>
                    <a:pt x="1030" y="6591"/>
                    <a:pt x="2530" y="8063"/>
                    <a:pt x="4524" y="8063"/>
                  </a:cubicBezTo>
                  <a:cubicBezTo>
                    <a:pt x="4674" y="8063"/>
                    <a:pt x="4828" y="8055"/>
                    <a:pt x="4983" y="8037"/>
                  </a:cubicBezTo>
                  <a:cubicBezTo>
                    <a:pt x="6558" y="7844"/>
                    <a:pt x="7941" y="6944"/>
                    <a:pt x="9130" y="5980"/>
                  </a:cubicBezTo>
                  <a:cubicBezTo>
                    <a:pt x="11380" y="4244"/>
                    <a:pt x="12987" y="2091"/>
                    <a:pt x="1485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7"/>
            <p:cNvSpPr/>
            <p:nvPr/>
          </p:nvSpPr>
          <p:spPr>
            <a:xfrm>
              <a:off x="4126582" y="3509177"/>
              <a:ext cx="127795" cy="206331"/>
            </a:xfrm>
            <a:custGeom>
              <a:avLst/>
              <a:gdLst/>
              <a:ahLst/>
              <a:cxnLst/>
              <a:rect l="l" t="t" r="r" b="b"/>
              <a:pathLst>
                <a:path w="8551" h="13806" extrusionOk="0">
                  <a:moveTo>
                    <a:pt x="8550" y="1"/>
                  </a:moveTo>
                  <a:cubicBezTo>
                    <a:pt x="8550" y="1"/>
                    <a:pt x="8550" y="1"/>
                    <a:pt x="8550" y="1"/>
                  </a:cubicBezTo>
                  <a:lnTo>
                    <a:pt x="8550" y="1"/>
                  </a:lnTo>
                  <a:cubicBezTo>
                    <a:pt x="8550" y="1"/>
                    <a:pt x="8550" y="1"/>
                    <a:pt x="8550" y="1"/>
                  </a:cubicBezTo>
                  <a:close/>
                  <a:moveTo>
                    <a:pt x="8550" y="1"/>
                  </a:moveTo>
                  <a:cubicBezTo>
                    <a:pt x="8550" y="12"/>
                    <a:pt x="8469" y="1238"/>
                    <a:pt x="4597" y="4598"/>
                  </a:cubicBezTo>
                  <a:cubicBezTo>
                    <a:pt x="3182" y="5851"/>
                    <a:pt x="1800" y="7426"/>
                    <a:pt x="1093" y="9226"/>
                  </a:cubicBezTo>
                  <a:cubicBezTo>
                    <a:pt x="514" y="10705"/>
                    <a:pt x="0" y="13084"/>
                    <a:pt x="1897" y="13791"/>
                  </a:cubicBezTo>
                  <a:cubicBezTo>
                    <a:pt x="1897" y="13791"/>
                    <a:pt x="2038" y="13806"/>
                    <a:pt x="2275" y="13806"/>
                  </a:cubicBezTo>
                  <a:cubicBezTo>
                    <a:pt x="3016" y="13806"/>
                    <a:pt x="4689" y="13658"/>
                    <a:pt x="5882" y="12441"/>
                  </a:cubicBezTo>
                  <a:cubicBezTo>
                    <a:pt x="6975" y="11348"/>
                    <a:pt x="7490" y="9741"/>
                    <a:pt x="7843" y="8262"/>
                  </a:cubicBezTo>
                  <a:cubicBezTo>
                    <a:pt x="8454" y="5498"/>
                    <a:pt x="8390" y="2830"/>
                    <a:pt x="8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7"/>
            <p:cNvSpPr/>
            <p:nvPr/>
          </p:nvSpPr>
          <p:spPr>
            <a:xfrm>
              <a:off x="3886849" y="3732186"/>
              <a:ext cx="143666" cy="338968"/>
            </a:xfrm>
            <a:custGeom>
              <a:avLst/>
              <a:gdLst/>
              <a:ahLst/>
              <a:cxnLst/>
              <a:rect l="l" t="t" r="r" b="b"/>
              <a:pathLst>
                <a:path w="9613" h="22681" extrusionOk="0">
                  <a:moveTo>
                    <a:pt x="333" y="1"/>
                  </a:moveTo>
                  <a:cubicBezTo>
                    <a:pt x="297" y="1"/>
                    <a:pt x="260" y="9"/>
                    <a:pt x="226" y="26"/>
                  </a:cubicBezTo>
                  <a:cubicBezTo>
                    <a:pt x="65" y="58"/>
                    <a:pt x="1" y="219"/>
                    <a:pt x="65" y="380"/>
                  </a:cubicBezTo>
                  <a:lnTo>
                    <a:pt x="4887" y="12241"/>
                  </a:lnTo>
                  <a:lnTo>
                    <a:pt x="9066" y="22495"/>
                  </a:lnTo>
                  <a:cubicBezTo>
                    <a:pt x="9090" y="22614"/>
                    <a:pt x="9184" y="22680"/>
                    <a:pt x="9284" y="22680"/>
                  </a:cubicBezTo>
                  <a:cubicBezTo>
                    <a:pt x="9319" y="22680"/>
                    <a:pt x="9354" y="22672"/>
                    <a:pt x="9387" y="22656"/>
                  </a:cubicBezTo>
                  <a:cubicBezTo>
                    <a:pt x="9548" y="22592"/>
                    <a:pt x="9612" y="22431"/>
                    <a:pt x="9548" y="22302"/>
                  </a:cubicBezTo>
                  <a:lnTo>
                    <a:pt x="5369" y="12048"/>
                  </a:lnTo>
                  <a:lnTo>
                    <a:pt x="547" y="155"/>
                  </a:lnTo>
                  <a:cubicBezTo>
                    <a:pt x="524" y="61"/>
                    <a:pt x="431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7"/>
            <p:cNvSpPr/>
            <p:nvPr/>
          </p:nvSpPr>
          <p:spPr>
            <a:xfrm>
              <a:off x="4035776" y="3691356"/>
              <a:ext cx="138376" cy="353315"/>
            </a:xfrm>
            <a:custGeom>
              <a:avLst/>
              <a:gdLst/>
              <a:ahLst/>
              <a:cxnLst/>
              <a:rect l="l" t="t" r="r" b="b"/>
              <a:pathLst>
                <a:path w="9259" h="23641" extrusionOk="0">
                  <a:moveTo>
                    <a:pt x="8970" y="1"/>
                  </a:moveTo>
                  <a:cubicBezTo>
                    <a:pt x="8858" y="1"/>
                    <a:pt x="8759" y="60"/>
                    <a:pt x="8712" y="154"/>
                  </a:cubicBezTo>
                  <a:lnTo>
                    <a:pt x="4244" y="8962"/>
                  </a:lnTo>
                  <a:lnTo>
                    <a:pt x="4212" y="9026"/>
                  </a:lnTo>
                  <a:lnTo>
                    <a:pt x="33" y="23298"/>
                  </a:lnTo>
                  <a:cubicBezTo>
                    <a:pt x="1" y="23427"/>
                    <a:pt x="65" y="23588"/>
                    <a:pt x="226" y="23620"/>
                  </a:cubicBezTo>
                  <a:cubicBezTo>
                    <a:pt x="254" y="23634"/>
                    <a:pt x="284" y="23640"/>
                    <a:pt x="313" y="23640"/>
                  </a:cubicBezTo>
                  <a:cubicBezTo>
                    <a:pt x="419" y="23640"/>
                    <a:pt x="522" y="23560"/>
                    <a:pt x="547" y="23459"/>
                  </a:cubicBezTo>
                  <a:lnTo>
                    <a:pt x="4726" y="9187"/>
                  </a:lnTo>
                  <a:lnTo>
                    <a:pt x="9194" y="379"/>
                  </a:lnTo>
                  <a:cubicBezTo>
                    <a:pt x="9258" y="251"/>
                    <a:pt x="9226" y="90"/>
                    <a:pt x="9098" y="26"/>
                  </a:cubicBezTo>
                  <a:cubicBezTo>
                    <a:pt x="9055" y="9"/>
                    <a:pt x="9011" y="1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7"/>
            <p:cNvSpPr/>
            <p:nvPr/>
          </p:nvSpPr>
          <p:spPr>
            <a:xfrm>
              <a:off x="4059793" y="3916831"/>
              <a:ext cx="71123" cy="43938"/>
            </a:xfrm>
            <a:custGeom>
              <a:avLst/>
              <a:gdLst/>
              <a:ahLst/>
              <a:cxnLst/>
              <a:rect l="l" t="t" r="r" b="b"/>
              <a:pathLst>
                <a:path w="4759" h="2940" extrusionOk="0">
                  <a:moveTo>
                    <a:pt x="4475" y="0"/>
                  </a:moveTo>
                  <a:cubicBezTo>
                    <a:pt x="4430" y="0"/>
                    <a:pt x="4383" y="15"/>
                    <a:pt x="4340" y="47"/>
                  </a:cubicBezTo>
                  <a:lnTo>
                    <a:pt x="162" y="2425"/>
                  </a:lnTo>
                  <a:cubicBezTo>
                    <a:pt x="33" y="2522"/>
                    <a:pt x="1" y="2683"/>
                    <a:pt x="65" y="2811"/>
                  </a:cubicBezTo>
                  <a:cubicBezTo>
                    <a:pt x="108" y="2897"/>
                    <a:pt x="194" y="2940"/>
                    <a:pt x="284" y="2940"/>
                  </a:cubicBezTo>
                  <a:cubicBezTo>
                    <a:pt x="330" y="2940"/>
                    <a:pt x="376" y="2929"/>
                    <a:pt x="419" y="2908"/>
                  </a:cubicBezTo>
                  <a:lnTo>
                    <a:pt x="4598" y="497"/>
                  </a:lnTo>
                  <a:cubicBezTo>
                    <a:pt x="4726" y="432"/>
                    <a:pt x="4758" y="272"/>
                    <a:pt x="4694" y="143"/>
                  </a:cubicBezTo>
                  <a:cubicBezTo>
                    <a:pt x="4651" y="57"/>
                    <a:pt x="4565" y="0"/>
                    <a:pt x="4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7"/>
            <p:cNvSpPr/>
            <p:nvPr/>
          </p:nvSpPr>
          <p:spPr>
            <a:xfrm>
              <a:off x="4067011" y="3753811"/>
              <a:ext cx="40366" cy="77624"/>
            </a:xfrm>
            <a:custGeom>
              <a:avLst/>
              <a:gdLst/>
              <a:ahLst/>
              <a:cxnLst/>
              <a:rect l="l" t="t" r="r" b="b"/>
              <a:pathLst>
                <a:path w="2701" h="5194" extrusionOk="0">
                  <a:moveTo>
                    <a:pt x="301" y="0"/>
                  </a:moveTo>
                  <a:cubicBezTo>
                    <a:pt x="264" y="0"/>
                    <a:pt x="227" y="8"/>
                    <a:pt x="193" y="26"/>
                  </a:cubicBezTo>
                  <a:cubicBezTo>
                    <a:pt x="64" y="90"/>
                    <a:pt x="0" y="251"/>
                    <a:pt x="64" y="379"/>
                  </a:cubicBezTo>
                  <a:lnTo>
                    <a:pt x="2122" y="5008"/>
                  </a:lnTo>
                  <a:cubicBezTo>
                    <a:pt x="2169" y="5127"/>
                    <a:pt x="2270" y="5193"/>
                    <a:pt x="2371" y="5193"/>
                  </a:cubicBezTo>
                  <a:cubicBezTo>
                    <a:pt x="2407" y="5193"/>
                    <a:pt x="2442" y="5185"/>
                    <a:pt x="2475" y="5169"/>
                  </a:cubicBezTo>
                  <a:cubicBezTo>
                    <a:pt x="2636" y="5104"/>
                    <a:pt x="2700" y="4944"/>
                    <a:pt x="2636" y="4815"/>
                  </a:cubicBezTo>
                  <a:lnTo>
                    <a:pt x="547" y="154"/>
                  </a:lnTo>
                  <a:cubicBezTo>
                    <a:pt x="500" y="60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7"/>
            <p:cNvSpPr/>
            <p:nvPr/>
          </p:nvSpPr>
          <p:spPr>
            <a:xfrm>
              <a:off x="4137148" y="3720185"/>
              <a:ext cx="85037" cy="42070"/>
            </a:xfrm>
            <a:custGeom>
              <a:avLst/>
              <a:gdLst/>
              <a:ahLst/>
              <a:cxnLst/>
              <a:rect l="l" t="t" r="r" b="b"/>
              <a:pathLst>
                <a:path w="5690" h="2815" extrusionOk="0">
                  <a:moveTo>
                    <a:pt x="5380" y="0"/>
                  </a:moveTo>
                  <a:cubicBezTo>
                    <a:pt x="5343" y="0"/>
                    <a:pt x="5306" y="8"/>
                    <a:pt x="5272" y="25"/>
                  </a:cubicBezTo>
                  <a:lnTo>
                    <a:pt x="193" y="2276"/>
                  </a:lnTo>
                  <a:cubicBezTo>
                    <a:pt x="64" y="2340"/>
                    <a:pt x="0" y="2501"/>
                    <a:pt x="64" y="2629"/>
                  </a:cubicBezTo>
                  <a:cubicBezTo>
                    <a:pt x="88" y="2748"/>
                    <a:pt x="183" y="2815"/>
                    <a:pt x="296" y="2815"/>
                  </a:cubicBezTo>
                  <a:cubicBezTo>
                    <a:pt x="335" y="2815"/>
                    <a:pt x="377" y="2807"/>
                    <a:pt x="418" y="2790"/>
                  </a:cubicBezTo>
                  <a:lnTo>
                    <a:pt x="5497" y="508"/>
                  </a:lnTo>
                  <a:cubicBezTo>
                    <a:pt x="5625" y="443"/>
                    <a:pt x="5690" y="283"/>
                    <a:pt x="5625" y="154"/>
                  </a:cubicBezTo>
                  <a:cubicBezTo>
                    <a:pt x="5578" y="60"/>
                    <a:pt x="5480" y="0"/>
                    <a:pt x="5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7"/>
            <p:cNvSpPr/>
            <p:nvPr/>
          </p:nvSpPr>
          <p:spPr>
            <a:xfrm>
              <a:off x="3970930" y="3832885"/>
              <a:ext cx="35554" cy="113567"/>
            </a:xfrm>
            <a:custGeom>
              <a:avLst/>
              <a:gdLst/>
              <a:ahLst/>
              <a:cxnLst/>
              <a:rect l="l" t="t" r="r" b="b"/>
              <a:pathLst>
                <a:path w="2379" h="7599" extrusionOk="0">
                  <a:moveTo>
                    <a:pt x="2070" y="0"/>
                  </a:moveTo>
                  <a:cubicBezTo>
                    <a:pt x="1953" y="0"/>
                    <a:pt x="1828" y="87"/>
                    <a:pt x="1800" y="199"/>
                  </a:cubicBezTo>
                  <a:lnTo>
                    <a:pt x="32" y="7271"/>
                  </a:lnTo>
                  <a:cubicBezTo>
                    <a:pt x="0" y="7400"/>
                    <a:pt x="97" y="7560"/>
                    <a:pt x="225" y="7592"/>
                  </a:cubicBezTo>
                  <a:cubicBezTo>
                    <a:pt x="246" y="7597"/>
                    <a:pt x="267" y="7599"/>
                    <a:pt x="287" y="7599"/>
                  </a:cubicBezTo>
                  <a:cubicBezTo>
                    <a:pt x="419" y="7599"/>
                    <a:pt x="523" y="7511"/>
                    <a:pt x="579" y="7400"/>
                  </a:cubicBezTo>
                  <a:lnTo>
                    <a:pt x="2315" y="328"/>
                  </a:lnTo>
                  <a:cubicBezTo>
                    <a:pt x="2379" y="199"/>
                    <a:pt x="2282" y="38"/>
                    <a:pt x="2122" y="6"/>
                  </a:cubicBezTo>
                  <a:cubicBezTo>
                    <a:pt x="2105" y="2"/>
                    <a:pt x="2087" y="0"/>
                    <a:pt x="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7"/>
            <p:cNvSpPr/>
            <p:nvPr/>
          </p:nvSpPr>
          <p:spPr>
            <a:xfrm>
              <a:off x="3874848" y="3825772"/>
              <a:ext cx="70152" cy="40366"/>
            </a:xfrm>
            <a:custGeom>
              <a:avLst/>
              <a:gdLst/>
              <a:ahLst/>
              <a:cxnLst/>
              <a:rect l="l" t="t" r="r" b="b"/>
              <a:pathLst>
                <a:path w="4694" h="2701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482"/>
                  </a:cubicBezTo>
                  <a:lnTo>
                    <a:pt x="4276" y="2668"/>
                  </a:lnTo>
                  <a:cubicBezTo>
                    <a:pt x="4318" y="2690"/>
                    <a:pt x="4365" y="2700"/>
                    <a:pt x="4410" y="2700"/>
                  </a:cubicBezTo>
                  <a:cubicBezTo>
                    <a:pt x="4501" y="2700"/>
                    <a:pt x="4586" y="2657"/>
                    <a:pt x="4629" y="2572"/>
                  </a:cubicBezTo>
                  <a:cubicBezTo>
                    <a:pt x="4693" y="2443"/>
                    <a:pt x="4661" y="2282"/>
                    <a:pt x="4533" y="2186"/>
                  </a:cubicBezTo>
                  <a:lnTo>
                    <a:pt x="450" y="32"/>
                  </a:lnTo>
                  <a:cubicBezTo>
                    <a:pt x="407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7"/>
            <p:cNvSpPr/>
            <p:nvPr/>
          </p:nvSpPr>
          <p:spPr>
            <a:xfrm>
              <a:off x="3951711" y="4016485"/>
              <a:ext cx="160464" cy="127316"/>
            </a:xfrm>
            <a:custGeom>
              <a:avLst/>
              <a:gdLst/>
              <a:ahLst/>
              <a:cxnLst/>
              <a:rect l="l" t="t" r="r" b="b"/>
              <a:pathLst>
                <a:path w="10737" h="8519" extrusionOk="0">
                  <a:moveTo>
                    <a:pt x="0" y="0"/>
                  </a:moveTo>
                  <a:lnTo>
                    <a:pt x="1608" y="8519"/>
                  </a:lnTo>
                  <a:lnTo>
                    <a:pt x="9129" y="8519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7"/>
            <p:cNvSpPr/>
            <p:nvPr/>
          </p:nvSpPr>
          <p:spPr>
            <a:xfrm>
              <a:off x="3947392" y="4012644"/>
              <a:ext cx="169103" cy="134998"/>
            </a:xfrm>
            <a:custGeom>
              <a:avLst/>
              <a:gdLst/>
              <a:ahLst/>
              <a:cxnLst/>
              <a:rect l="l" t="t" r="r" b="b"/>
              <a:pathLst>
                <a:path w="11315" h="9033" extrusionOk="0">
                  <a:moveTo>
                    <a:pt x="10704" y="547"/>
                  </a:moveTo>
                  <a:lnTo>
                    <a:pt x="9198" y="8519"/>
                  </a:lnTo>
                  <a:lnTo>
                    <a:pt x="2122" y="8519"/>
                  </a:lnTo>
                  <a:lnTo>
                    <a:pt x="611" y="547"/>
                  </a:lnTo>
                  <a:close/>
                  <a:moveTo>
                    <a:pt x="289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61"/>
                    <a:pt x="0" y="257"/>
                    <a:pt x="0" y="322"/>
                  </a:cubicBezTo>
                  <a:lnTo>
                    <a:pt x="1640" y="8840"/>
                  </a:lnTo>
                  <a:cubicBezTo>
                    <a:pt x="1640" y="8937"/>
                    <a:pt x="1768" y="9033"/>
                    <a:pt x="1897" y="9033"/>
                  </a:cubicBezTo>
                  <a:lnTo>
                    <a:pt x="9418" y="9033"/>
                  </a:lnTo>
                  <a:cubicBezTo>
                    <a:pt x="9547" y="9033"/>
                    <a:pt x="9643" y="8937"/>
                    <a:pt x="9676" y="8840"/>
                  </a:cubicBezTo>
                  <a:lnTo>
                    <a:pt x="11283" y="322"/>
                  </a:lnTo>
                  <a:cubicBezTo>
                    <a:pt x="11315" y="257"/>
                    <a:pt x="11283" y="161"/>
                    <a:pt x="11219" y="97"/>
                  </a:cubicBezTo>
                  <a:cubicBezTo>
                    <a:pt x="11186" y="32"/>
                    <a:pt x="11090" y="0"/>
                    <a:pt x="1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7"/>
            <p:cNvSpPr/>
            <p:nvPr/>
          </p:nvSpPr>
          <p:spPr>
            <a:xfrm>
              <a:off x="2694029" y="3510626"/>
              <a:ext cx="204179" cy="594273"/>
            </a:xfrm>
            <a:custGeom>
              <a:avLst/>
              <a:gdLst/>
              <a:ahLst/>
              <a:cxnLst/>
              <a:rect l="l" t="t" r="r" b="b"/>
              <a:pathLst>
                <a:path w="13662" h="39764" extrusionOk="0">
                  <a:moveTo>
                    <a:pt x="10897" y="0"/>
                  </a:moveTo>
                  <a:lnTo>
                    <a:pt x="0" y="30441"/>
                  </a:lnTo>
                  <a:lnTo>
                    <a:pt x="2315" y="39763"/>
                  </a:lnTo>
                  <a:lnTo>
                    <a:pt x="9740" y="35102"/>
                  </a:lnTo>
                  <a:lnTo>
                    <a:pt x="13662" y="3215"/>
                  </a:lnTo>
                  <a:lnTo>
                    <a:pt x="10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7"/>
            <p:cNvSpPr/>
            <p:nvPr/>
          </p:nvSpPr>
          <p:spPr>
            <a:xfrm>
              <a:off x="2689695" y="3506785"/>
              <a:ext cx="212832" cy="602269"/>
            </a:xfrm>
            <a:custGeom>
              <a:avLst/>
              <a:gdLst/>
              <a:ahLst/>
              <a:cxnLst/>
              <a:rect l="l" t="t" r="r" b="b"/>
              <a:pathLst>
                <a:path w="14241" h="40299" extrusionOk="0">
                  <a:moveTo>
                    <a:pt x="11288" y="789"/>
                  </a:moveTo>
                  <a:lnTo>
                    <a:pt x="13694" y="3568"/>
                  </a:lnTo>
                  <a:lnTo>
                    <a:pt x="9773" y="35198"/>
                  </a:lnTo>
                  <a:lnTo>
                    <a:pt x="2765" y="39602"/>
                  </a:lnTo>
                  <a:lnTo>
                    <a:pt x="547" y="30730"/>
                  </a:lnTo>
                  <a:lnTo>
                    <a:pt x="11288" y="789"/>
                  </a:lnTo>
                  <a:close/>
                  <a:moveTo>
                    <a:pt x="11155" y="0"/>
                  </a:moveTo>
                  <a:cubicBezTo>
                    <a:pt x="11059" y="32"/>
                    <a:pt x="10994" y="97"/>
                    <a:pt x="10962" y="193"/>
                  </a:cubicBezTo>
                  <a:lnTo>
                    <a:pt x="33" y="30634"/>
                  </a:lnTo>
                  <a:cubicBezTo>
                    <a:pt x="1" y="30666"/>
                    <a:pt x="1" y="30730"/>
                    <a:pt x="33" y="30762"/>
                  </a:cubicBezTo>
                  <a:lnTo>
                    <a:pt x="2347" y="40084"/>
                  </a:lnTo>
                  <a:cubicBezTo>
                    <a:pt x="2380" y="40181"/>
                    <a:pt x="2412" y="40245"/>
                    <a:pt x="2508" y="40277"/>
                  </a:cubicBezTo>
                  <a:cubicBezTo>
                    <a:pt x="2535" y="40291"/>
                    <a:pt x="2567" y="40298"/>
                    <a:pt x="2602" y="40298"/>
                  </a:cubicBezTo>
                  <a:cubicBezTo>
                    <a:pt x="2652" y="40298"/>
                    <a:pt x="2709" y="40283"/>
                    <a:pt x="2765" y="40245"/>
                  </a:cubicBezTo>
                  <a:lnTo>
                    <a:pt x="10191" y="35584"/>
                  </a:lnTo>
                  <a:cubicBezTo>
                    <a:pt x="10255" y="35552"/>
                    <a:pt x="10287" y="35488"/>
                    <a:pt x="10287" y="35391"/>
                  </a:cubicBezTo>
                  <a:lnTo>
                    <a:pt x="14241" y="3504"/>
                  </a:lnTo>
                  <a:cubicBezTo>
                    <a:pt x="14241" y="3440"/>
                    <a:pt x="14209" y="3343"/>
                    <a:pt x="14177" y="3311"/>
                  </a:cubicBezTo>
                  <a:lnTo>
                    <a:pt x="11412" y="97"/>
                  </a:lnTo>
                  <a:cubicBezTo>
                    <a:pt x="11348" y="32"/>
                    <a:pt x="11251" y="0"/>
                    <a:pt x="1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7"/>
            <p:cNvSpPr/>
            <p:nvPr/>
          </p:nvSpPr>
          <p:spPr>
            <a:xfrm>
              <a:off x="2601056" y="3928309"/>
              <a:ext cx="184257" cy="198679"/>
            </a:xfrm>
            <a:custGeom>
              <a:avLst/>
              <a:gdLst/>
              <a:ahLst/>
              <a:cxnLst/>
              <a:rect l="l" t="t" r="r" b="b"/>
              <a:pathLst>
                <a:path w="12329" h="13294" extrusionOk="0">
                  <a:moveTo>
                    <a:pt x="5783" y="0"/>
                  </a:moveTo>
                  <a:cubicBezTo>
                    <a:pt x="3319" y="0"/>
                    <a:pt x="0" y="1543"/>
                    <a:pt x="242" y="4100"/>
                  </a:cubicBezTo>
                  <a:cubicBezTo>
                    <a:pt x="532" y="7154"/>
                    <a:pt x="3457" y="13294"/>
                    <a:pt x="5610" y="13294"/>
                  </a:cubicBezTo>
                  <a:cubicBezTo>
                    <a:pt x="7796" y="13294"/>
                    <a:pt x="9564" y="13294"/>
                    <a:pt x="10721" y="12104"/>
                  </a:cubicBezTo>
                  <a:cubicBezTo>
                    <a:pt x="11879" y="10947"/>
                    <a:pt x="12329" y="8761"/>
                    <a:pt x="11171" y="5868"/>
                  </a:cubicBezTo>
                  <a:cubicBezTo>
                    <a:pt x="9982" y="2943"/>
                    <a:pt x="7089" y="179"/>
                    <a:pt x="7089" y="179"/>
                  </a:cubicBezTo>
                  <a:cubicBezTo>
                    <a:pt x="6708" y="59"/>
                    <a:pt x="6261" y="0"/>
                    <a:pt x="5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7"/>
            <p:cNvSpPr/>
            <p:nvPr/>
          </p:nvSpPr>
          <p:spPr>
            <a:xfrm>
              <a:off x="2600354" y="3924244"/>
              <a:ext cx="181597" cy="206585"/>
            </a:xfrm>
            <a:custGeom>
              <a:avLst/>
              <a:gdLst/>
              <a:ahLst/>
              <a:cxnLst/>
              <a:rect l="l" t="t" r="r" b="b"/>
              <a:pathLst>
                <a:path w="12151" h="13823" extrusionOk="0">
                  <a:moveTo>
                    <a:pt x="5850" y="547"/>
                  </a:moveTo>
                  <a:cubicBezTo>
                    <a:pt x="6277" y="547"/>
                    <a:pt x="6674" y="576"/>
                    <a:pt x="6988" y="688"/>
                  </a:cubicBezTo>
                  <a:lnTo>
                    <a:pt x="6988" y="688"/>
                  </a:lnTo>
                  <a:cubicBezTo>
                    <a:pt x="7008" y="708"/>
                    <a:pt x="7035" y="736"/>
                    <a:pt x="7072" y="772"/>
                  </a:cubicBezTo>
                  <a:cubicBezTo>
                    <a:pt x="7618" y="1319"/>
                    <a:pt x="9965" y="3762"/>
                    <a:pt x="10961" y="6237"/>
                  </a:cubicBezTo>
                  <a:cubicBezTo>
                    <a:pt x="11411" y="7394"/>
                    <a:pt x="11636" y="8423"/>
                    <a:pt x="11636" y="9323"/>
                  </a:cubicBezTo>
                  <a:cubicBezTo>
                    <a:pt x="11636" y="10608"/>
                    <a:pt x="11218" y="11573"/>
                    <a:pt x="10576" y="12184"/>
                  </a:cubicBezTo>
                  <a:cubicBezTo>
                    <a:pt x="10061" y="12730"/>
                    <a:pt x="9386" y="12987"/>
                    <a:pt x="8550" y="13148"/>
                  </a:cubicBezTo>
                  <a:cubicBezTo>
                    <a:pt x="7747" y="13276"/>
                    <a:pt x="6750" y="13276"/>
                    <a:pt x="5657" y="13276"/>
                  </a:cubicBezTo>
                  <a:cubicBezTo>
                    <a:pt x="5465" y="13276"/>
                    <a:pt x="5240" y="13212"/>
                    <a:pt x="4950" y="13051"/>
                  </a:cubicBezTo>
                  <a:cubicBezTo>
                    <a:pt x="4500" y="12794"/>
                    <a:pt x="3986" y="12280"/>
                    <a:pt x="3504" y="11605"/>
                  </a:cubicBezTo>
                  <a:cubicBezTo>
                    <a:pt x="2797" y="10608"/>
                    <a:pt x="2089" y="9258"/>
                    <a:pt x="1543" y="7940"/>
                  </a:cubicBezTo>
                  <a:cubicBezTo>
                    <a:pt x="1029" y="6623"/>
                    <a:pt x="643" y="5305"/>
                    <a:pt x="547" y="4340"/>
                  </a:cubicBezTo>
                  <a:cubicBezTo>
                    <a:pt x="547" y="4276"/>
                    <a:pt x="547" y="4180"/>
                    <a:pt x="547" y="4115"/>
                  </a:cubicBezTo>
                  <a:cubicBezTo>
                    <a:pt x="547" y="3569"/>
                    <a:pt x="707" y="3087"/>
                    <a:pt x="1029" y="2669"/>
                  </a:cubicBezTo>
                  <a:cubicBezTo>
                    <a:pt x="1479" y="1994"/>
                    <a:pt x="2250" y="1479"/>
                    <a:pt x="3150" y="1094"/>
                  </a:cubicBezTo>
                  <a:cubicBezTo>
                    <a:pt x="4018" y="740"/>
                    <a:pt x="4982" y="547"/>
                    <a:pt x="5850" y="547"/>
                  </a:cubicBezTo>
                  <a:close/>
                  <a:moveTo>
                    <a:pt x="5850" y="1"/>
                  </a:moveTo>
                  <a:cubicBezTo>
                    <a:pt x="4597" y="1"/>
                    <a:pt x="3182" y="386"/>
                    <a:pt x="2025" y="1062"/>
                  </a:cubicBezTo>
                  <a:cubicBezTo>
                    <a:pt x="1447" y="1415"/>
                    <a:pt x="964" y="1833"/>
                    <a:pt x="579" y="2347"/>
                  </a:cubicBezTo>
                  <a:cubicBezTo>
                    <a:pt x="225" y="2862"/>
                    <a:pt x="0" y="3440"/>
                    <a:pt x="0" y="4115"/>
                  </a:cubicBezTo>
                  <a:cubicBezTo>
                    <a:pt x="0" y="4212"/>
                    <a:pt x="0" y="4308"/>
                    <a:pt x="32" y="4405"/>
                  </a:cubicBezTo>
                  <a:cubicBezTo>
                    <a:pt x="161" y="5980"/>
                    <a:pt x="997" y="8294"/>
                    <a:pt x="2025" y="10255"/>
                  </a:cubicBezTo>
                  <a:cubicBezTo>
                    <a:pt x="2572" y="11219"/>
                    <a:pt x="3150" y="12087"/>
                    <a:pt x="3761" y="12730"/>
                  </a:cubicBezTo>
                  <a:cubicBezTo>
                    <a:pt x="4050" y="13051"/>
                    <a:pt x="4372" y="13309"/>
                    <a:pt x="4693" y="13501"/>
                  </a:cubicBezTo>
                  <a:cubicBezTo>
                    <a:pt x="5015" y="13694"/>
                    <a:pt x="5336" y="13823"/>
                    <a:pt x="5657" y="13823"/>
                  </a:cubicBezTo>
                  <a:cubicBezTo>
                    <a:pt x="6750" y="13823"/>
                    <a:pt x="7747" y="13823"/>
                    <a:pt x="8647" y="13662"/>
                  </a:cubicBezTo>
                  <a:cubicBezTo>
                    <a:pt x="9547" y="13534"/>
                    <a:pt x="10318" y="13212"/>
                    <a:pt x="10961" y="12569"/>
                  </a:cubicBezTo>
                  <a:cubicBezTo>
                    <a:pt x="11701" y="11830"/>
                    <a:pt x="12151" y="10705"/>
                    <a:pt x="12151" y="9323"/>
                  </a:cubicBezTo>
                  <a:cubicBezTo>
                    <a:pt x="12151" y="8358"/>
                    <a:pt x="11958" y="7233"/>
                    <a:pt x="11443" y="6012"/>
                  </a:cubicBezTo>
                  <a:cubicBezTo>
                    <a:pt x="10254" y="3022"/>
                    <a:pt x="7329" y="258"/>
                    <a:pt x="7329" y="258"/>
                  </a:cubicBezTo>
                  <a:lnTo>
                    <a:pt x="7200" y="194"/>
                  </a:lnTo>
                  <a:cubicBezTo>
                    <a:pt x="6815" y="65"/>
                    <a:pt x="6333" y="1"/>
                    <a:pt x="5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7"/>
            <p:cNvSpPr/>
            <p:nvPr/>
          </p:nvSpPr>
          <p:spPr>
            <a:xfrm>
              <a:off x="2047404" y="4004439"/>
              <a:ext cx="95902" cy="43027"/>
            </a:xfrm>
            <a:custGeom>
              <a:avLst/>
              <a:gdLst/>
              <a:ahLst/>
              <a:cxnLst/>
              <a:rect l="l" t="t" r="r" b="b"/>
              <a:pathLst>
                <a:path w="6417" h="2879" extrusionOk="0">
                  <a:moveTo>
                    <a:pt x="5299" y="0"/>
                  </a:moveTo>
                  <a:cubicBezTo>
                    <a:pt x="5199" y="0"/>
                    <a:pt x="5083" y="11"/>
                    <a:pt x="4951" y="35"/>
                  </a:cubicBezTo>
                  <a:cubicBezTo>
                    <a:pt x="4951" y="35"/>
                    <a:pt x="1" y="2349"/>
                    <a:pt x="451" y="2799"/>
                  </a:cubicBezTo>
                  <a:cubicBezTo>
                    <a:pt x="502" y="2854"/>
                    <a:pt x="596" y="2879"/>
                    <a:pt x="725" y="2879"/>
                  </a:cubicBezTo>
                  <a:cubicBezTo>
                    <a:pt x="1646" y="2879"/>
                    <a:pt x="4302" y="1623"/>
                    <a:pt x="4951" y="1482"/>
                  </a:cubicBezTo>
                  <a:cubicBezTo>
                    <a:pt x="5629" y="1364"/>
                    <a:pt x="6416" y="0"/>
                    <a:pt x="5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7"/>
            <p:cNvSpPr/>
            <p:nvPr/>
          </p:nvSpPr>
          <p:spPr>
            <a:xfrm>
              <a:off x="2049331" y="4000150"/>
              <a:ext cx="89849" cy="51426"/>
            </a:xfrm>
            <a:custGeom>
              <a:avLst/>
              <a:gdLst/>
              <a:ahLst/>
              <a:cxnLst/>
              <a:rect l="l" t="t" r="r" b="b"/>
              <a:pathLst>
                <a:path w="6012" h="3441" extrusionOk="0">
                  <a:moveTo>
                    <a:pt x="5176" y="547"/>
                  </a:moveTo>
                  <a:cubicBezTo>
                    <a:pt x="5336" y="547"/>
                    <a:pt x="5401" y="579"/>
                    <a:pt x="5433" y="611"/>
                  </a:cubicBezTo>
                  <a:cubicBezTo>
                    <a:pt x="5433" y="611"/>
                    <a:pt x="5465" y="643"/>
                    <a:pt x="5465" y="708"/>
                  </a:cubicBezTo>
                  <a:cubicBezTo>
                    <a:pt x="5465" y="804"/>
                    <a:pt x="5368" y="1029"/>
                    <a:pt x="5240" y="1190"/>
                  </a:cubicBezTo>
                  <a:cubicBezTo>
                    <a:pt x="5079" y="1351"/>
                    <a:pt x="4886" y="1479"/>
                    <a:pt x="4758" y="1511"/>
                  </a:cubicBezTo>
                  <a:cubicBezTo>
                    <a:pt x="4565" y="1544"/>
                    <a:pt x="4276" y="1672"/>
                    <a:pt x="3922" y="1801"/>
                  </a:cubicBezTo>
                  <a:cubicBezTo>
                    <a:pt x="3376" y="1994"/>
                    <a:pt x="2700" y="2283"/>
                    <a:pt x="2058" y="2508"/>
                  </a:cubicBezTo>
                  <a:cubicBezTo>
                    <a:pt x="1768" y="2604"/>
                    <a:pt x="1447" y="2701"/>
                    <a:pt x="1190" y="2797"/>
                  </a:cubicBezTo>
                  <a:cubicBezTo>
                    <a:pt x="1018" y="2840"/>
                    <a:pt x="861" y="2869"/>
                    <a:pt x="738" y="2883"/>
                  </a:cubicBezTo>
                  <a:lnTo>
                    <a:pt x="738" y="2883"/>
                  </a:lnTo>
                  <a:cubicBezTo>
                    <a:pt x="749" y="2876"/>
                    <a:pt x="760" y="2869"/>
                    <a:pt x="772" y="2861"/>
                  </a:cubicBezTo>
                  <a:cubicBezTo>
                    <a:pt x="1222" y="2476"/>
                    <a:pt x="2283" y="1897"/>
                    <a:pt x="3215" y="1415"/>
                  </a:cubicBezTo>
                  <a:cubicBezTo>
                    <a:pt x="3665" y="1190"/>
                    <a:pt x="4115" y="965"/>
                    <a:pt x="4436" y="804"/>
                  </a:cubicBezTo>
                  <a:cubicBezTo>
                    <a:pt x="4632" y="695"/>
                    <a:pt x="4798" y="616"/>
                    <a:pt x="4886" y="576"/>
                  </a:cubicBezTo>
                  <a:lnTo>
                    <a:pt x="4886" y="576"/>
                  </a:lnTo>
                  <a:lnTo>
                    <a:pt x="4886" y="579"/>
                  </a:lnTo>
                  <a:cubicBezTo>
                    <a:pt x="4983" y="547"/>
                    <a:pt x="5079" y="547"/>
                    <a:pt x="5176" y="547"/>
                  </a:cubicBezTo>
                  <a:close/>
                  <a:moveTo>
                    <a:pt x="5176" y="1"/>
                  </a:moveTo>
                  <a:cubicBezTo>
                    <a:pt x="5047" y="1"/>
                    <a:pt x="4918" y="33"/>
                    <a:pt x="4790" y="65"/>
                  </a:cubicBezTo>
                  <a:lnTo>
                    <a:pt x="4726" y="65"/>
                  </a:lnTo>
                  <a:cubicBezTo>
                    <a:pt x="4693" y="65"/>
                    <a:pt x="3568" y="611"/>
                    <a:pt x="2411" y="1222"/>
                  </a:cubicBezTo>
                  <a:cubicBezTo>
                    <a:pt x="1865" y="1511"/>
                    <a:pt x="1286" y="1833"/>
                    <a:pt x="836" y="2122"/>
                  </a:cubicBezTo>
                  <a:cubicBezTo>
                    <a:pt x="611" y="2283"/>
                    <a:pt x="450" y="2411"/>
                    <a:pt x="290" y="2540"/>
                  </a:cubicBezTo>
                  <a:cubicBezTo>
                    <a:pt x="225" y="2604"/>
                    <a:pt x="161" y="2669"/>
                    <a:pt x="129" y="2733"/>
                  </a:cubicBezTo>
                  <a:cubicBezTo>
                    <a:pt x="65" y="2797"/>
                    <a:pt x="32" y="2894"/>
                    <a:pt x="0" y="3022"/>
                  </a:cubicBezTo>
                  <a:cubicBezTo>
                    <a:pt x="0" y="3119"/>
                    <a:pt x="65" y="3215"/>
                    <a:pt x="129" y="3279"/>
                  </a:cubicBezTo>
                  <a:cubicBezTo>
                    <a:pt x="258" y="3408"/>
                    <a:pt x="418" y="3440"/>
                    <a:pt x="579" y="3440"/>
                  </a:cubicBezTo>
                  <a:cubicBezTo>
                    <a:pt x="868" y="3440"/>
                    <a:pt x="1222" y="3344"/>
                    <a:pt x="1608" y="3215"/>
                  </a:cubicBezTo>
                  <a:cubicBezTo>
                    <a:pt x="2218" y="3022"/>
                    <a:pt x="2925" y="2765"/>
                    <a:pt x="3536" y="2508"/>
                  </a:cubicBezTo>
                  <a:cubicBezTo>
                    <a:pt x="3858" y="2411"/>
                    <a:pt x="4147" y="2283"/>
                    <a:pt x="4372" y="2219"/>
                  </a:cubicBezTo>
                  <a:cubicBezTo>
                    <a:pt x="4597" y="2122"/>
                    <a:pt x="4790" y="2058"/>
                    <a:pt x="4886" y="2026"/>
                  </a:cubicBezTo>
                  <a:cubicBezTo>
                    <a:pt x="5176" y="1961"/>
                    <a:pt x="5433" y="1769"/>
                    <a:pt x="5626" y="1544"/>
                  </a:cubicBezTo>
                  <a:cubicBezTo>
                    <a:pt x="5851" y="1286"/>
                    <a:pt x="5979" y="997"/>
                    <a:pt x="5979" y="708"/>
                  </a:cubicBezTo>
                  <a:cubicBezTo>
                    <a:pt x="6011" y="515"/>
                    <a:pt x="5915" y="322"/>
                    <a:pt x="5786" y="193"/>
                  </a:cubicBezTo>
                  <a:cubicBezTo>
                    <a:pt x="5626" y="65"/>
                    <a:pt x="5401" y="1"/>
                    <a:pt x="5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7"/>
            <p:cNvSpPr/>
            <p:nvPr/>
          </p:nvSpPr>
          <p:spPr>
            <a:xfrm>
              <a:off x="2097365" y="3980109"/>
              <a:ext cx="52382" cy="93720"/>
            </a:xfrm>
            <a:custGeom>
              <a:avLst/>
              <a:gdLst/>
              <a:ahLst/>
              <a:cxnLst/>
              <a:rect l="l" t="t" r="r" b="b"/>
              <a:pathLst>
                <a:path w="3505" h="6271" extrusionOk="0">
                  <a:moveTo>
                    <a:pt x="2823" y="0"/>
                  </a:moveTo>
                  <a:cubicBezTo>
                    <a:pt x="2347" y="0"/>
                    <a:pt x="1770" y="91"/>
                    <a:pt x="1608" y="506"/>
                  </a:cubicBezTo>
                  <a:cubicBezTo>
                    <a:pt x="1319" y="1213"/>
                    <a:pt x="1" y="5167"/>
                    <a:pt x="162" y="6035"/>
                  </a:cubicBezTo>
                  <a:cubicBezTo>
                    <a:pt x="186" y="6200"/>
                    <a:pt x="254" y="6271"/>
                    <a:pt x="351" y="6271"/>
                  </a:cubicBezTo>
                  <a:cubicBezTo>
                    <a:pt x="766" y="6271"/>
                    <a:pt x="1718" y="4995"/>
                    <a:pt x="2187" y="4267"/>
                  </a:cubicBezTo>
                  <a:cubicBezTo>
                    <a:pt x="2765" y="3399"/>
                    <a:pt x="3505" y="56"/>
                    <a:pt x="3505" y="56"/>
                  </a:cubicBezTo>
                  <a:cubicBezTo>
                    <a:pt x="3505" y="56"/>
                    <a:pt x="3195" y="0"/>
                    <a:pt x="28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7"/>
            <p:cNvSpPr/>
            <p:nvPr/>
          </p:nvSpPr>
          <p:spPr>
            <a:xfrm>
              <a:off x="2095452" y="3976133"/>
              <a:ext cx="58614" cy="101850"/>
            </a:xfrm>
            <a:custGeom>
              <a:avLst/>
              <a:gdLst/>
              <a:ahLst/>
              <a:cxnLst/>
              <a:rect l="l" t="t" r="r" b="b"/>
              <a:pathLst>
                <a:path w="3922" h="6815" extrusionOk="0">
                  <a:moveTo>
                    <a:pt x="2795" y="541"/>
                  </a:moveTo>
                  <a:cubicBezTo>
                    <a:pt x="2839" y="541"/>
                    <a:pt x="2882" y="543"/>
                    <a:pt x="2925" y="547"/>
                  </a:cubicBezTo>
                  <a:lnTo>
                    <a:pt x="3302" y="547"/>
                  </a:lnTo>
                  <a:cubicBezTo>
                    <a:pt x="3285" y="622"/>
                    <a:pt x="3266" y="709"/>
                    <a:pt x="3247" y="804"/>
                  </a:cubicBezTo>
                  <a:cubicBezTo>
                    <a:pt x="3118" y="1286"/>
                    <a:pt x="2958" y="2058"/>
                    <a:pt x="2732" y="2765"/>
                  </a:cubicBezTo>
                  <a:cubicBezTo>
                    <a:pt x="2636" y="3118"/>
                    <a:pt x="2507" y="3440"/>
                    <a:pt x="2411" y="3729"/>
                  </a:cubicBezTo>
                  <a:cubicBezTo>
                    <a:pt x="2282" y="4018"/>
                    <a:pt x="2186" y="4276"/>
                    <a:pt x="2090" y="4404"/>
                  </a:cubicBezTo>
                  <a:cubicBezTo>
                    <a:pt x="1865" y="4758"/>
                    <a:pt x="1511" y="5240"/>
                    <a:pt x="1190" y="5626"/>
                  </a:cubicBezTo>
                  <a:cubicBezTo>
                    <a:pt x="997" y="5819"/>
                    <a:pt x="836" y="6011"/>
                    <a:pt x="707" y="6108"/>
                  </a:cubicBezTo>
                  <a:cubicBezTo>
                    <a:pt x="643" y="6172"/>
                    <a:pt x="579" y="6204"/>
                    <a:pt x="547" y="6236"/>
                  </a:cubicBezTo>
                  <a:cubicBezTo>
                    <a:pt x="547" y="6236"/>
                    <a:pt x="547" y="6172"/>
                    <a:pt x="547" y="6140"/>
                  </a:cubicBezTo>
                  <a:cubicBezTo>
                    <a:pt x="547" y="5883"/>
                    <a:pt x="611" y="5465"/>
                    <a:pt x="707" y="4983"/>
                  </a:cubicBezTo>
                  <a:cubicBezTo>
                    <a:pt x="1061" y="3504"/>
                    <a:pt x="1800" y="1350"/>
                    <a:pt x="1993" y="868"/>
                  </a:cubicBezTo>
                  <a:cubicBezTo>
                    <a:pt x="1993" y="804"/>
                    <a:pt x="2025" y="772"/>
                    <a:pt x="2090" y="708"/>
                  </a:cubicBezTo>
                  <a:cubicBezTo>
                    <a:pt x="2229" y="624"/>
                    <a:pt x="2513" y="541"/>
                    <a:pt x="2795" y="541"/>
                  </a:cubicBezTo>
                  <a:close/>
                  <a:moveTo>
                    <a:pt x="2925" y="0"/>
                  </a:moveTo>
                  <a:cubicBezTo>
                    <a:pt x="2700" y="0"/>
                    <a:pt x="2411" y="33"/>
                    <a:pt x="2122" y="97"/>
                  </a:cubicBezTo>
                  <a:cubicBezTo>
                    <a:pt x="1993" y="161"/>
                    <a:pt x="1865" y="225"/>
                    <a:pt x="1768" y="290"/>
                  </a:cubicBezTo>
                  <a:cubicBezTo>
                    <a:pt x="1640" y="386"/>
                    <a:pt x="1543" y="515"/>
                    <a:pt x="1479" y="675"/>
                  </a:cubicBezTo>
                  <a:cubicBezTo>
                    <a:pt x="1350" y="1029"/>
                    <a:pt x="965" y="2090"/>
                    <a:pt x="643" y="3215"/>
                  </a:cubicBezTo>
                  <a:cubicBezTo>
                    <a:pt x="482" y="3761"/>
                    <a:pt x="322" y="4340"/>
                    <a:pt x="193" y="4854"/>
                  </a:cubicBezTo>
                  <a:cubicBezTo>
                    <a:pt x="97" y="5368"/>
                    <a:pt x="0" y="5819"/>
                    <a:pt x="0" y="6140"/>
                  </a:cubicBezTo>
                  <a:cubicBezTo>
                    <a:pt x="0" y="6204"/>
                    <a:pt x="0" y="6269"/>
                    <a:pt x="32" y="6333"/>
                  </a:cubicBezTo>
                  <a:cubicBezTo>
                    <a:pt x="32" y="6461"/>
                    <a:pt x="65" y="6558"/>
                    <a:pt x="161" y="6654"/>
                  </a:cubicBezTo>
                  <a:cubicBezTo>
                    <a:pt x="225" y="6751"/>
                    <a:pt x="354" y="6815"/>
                    <a:pt x="482" y="6815"/>
                  </a:cubicBezTo>
                  <a:cubicBezTo>
                    <a:pt x="611" y="6815"/>
                    <a:pt x="707" y="6751"/>
                    <a:pt x="772" y="6719"/>
                  </a:cubicBezTo>
                  <a:cubicBezTo>
                    <a:pt x="1093" y="6526"/>
                    <a:pt x="1415" y="6204"/>
                    <a:pt x="1704" y="5819"/>
                  </a:cubicBezTo>
                  <a:cubicBezTo>
                    <a:pt x="2025" y="5433"/>
                    <a:pt x="2347" y="5015"/>
                    <a:pt x="2540" y="4693"/>
                  </a:cubicBezTo>
                  <a:cubicBezTo>
                    <a:pt x="2700" y="4436"/>
                    <a:pt x="2861" y="4051"/>
                    <a:pt x="3022" y="3601"/>
                  </a:cubicBezTo>
                  <a:cubicBezTo>
                    <a:pt x="3472" y="2283"/>
                    <a:pt x="3890" y="386"/>
                    <a:pt x="3890" y="386"/>
                  </a:cubicBezTo>
                  <a:cubicBezTo>
                    <a:pt x="3922" y="322"/>
                    <a:pt x="3890" y="225"/>
                    <a:pt x="3858" y="161"/>
                  </a:cubicBezTo>
                  <a:cubicBezTo>
                    <a:pt x="3825" y="129"/>
                    <a:pt x="3761" y="65"/>
                    <a:pt x="3665" y="65"/>
                  </a:cubicBezTo>
                  <a:cubicBezTo>
                    <a:pt x="3665" y="65"/>
                    <a:pt x="3343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57"/>
            <p:cNvSpPr/>
            <p:nvPr/>
          </p:nvSpPr>
          <p:spPr>
            <a:xfrm>
              <a:off x="2106496" y="3976029"/>
              <a:ext cx="88893" cy="95723"/>
            </a:xfrm>
            <a:custGeom>
              <a:avLst/>
              <a:gdLst/>
              <a:ahLst/>
              <a:cxnLst/>
              <a:rect l="l" t="t" r="r" b="b"/>
              <a:pathLst>
                <a:path w="5948" h="6405" extrusionOk="0">
                  <a:moveTo>
                    <a:pt x="3885" y="0"/>
                  </a:moveTo>
                  <a:cubicBezTo>
                    <a:pt x="3433" y="0"/>
                    <a:pt x="3044" y="82"/>
                    <a:pt x="2894" y="329"/>
                  </a:cubicBezTo>
                  <a:cubicBezTo>
                    <a:pt x="2444" y="1068"/>
                    <a:pt x="129" y="6147"/>
                    <a:pt x="129" y="6147"/>
                  </a:cubicBezTo>
                  <a:cubicBezTo>
                    <a:pt x="129" y="6147"/>
                    <a:pt x="1" y="6404"/>
                    <a:pt x="305" y="6404"/>
                  </a:cubicBezTo>
                  <a:cubicBezTo>
                    <a:pt x="458" y="6404"/>
                    <a:pt x="718" y="6340"/>
                    <a:pt x="1158" y="6147"/>
                  </a:cubicBezTo>
                  <a:cubicBezTo>
                    <a:pt x="2444" y="5568"/>
                    <a:pt x="5947" y="329"/>
                    <a:pt x="5947" y="329"/>
                  </a:cubicBezTo>
                  <a:cubicBezTo>
                    <a:pt x="5947" y="329"/>
                    <a:pt x="4790" y="0"/>
                    <a:pt x="3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57"/>
            <p:cNvSpPr/>
            <p:nvPr/>
          </p:nvSpPr>
          <p:spPr>
            <a:xfrm>
              <a:off x="2104090" y="3972292"/>
              <a:ext cx="95618" cy="103778"/>
            </a:xfrm>
            <a:custGeom>
              <a:avLst/>
              <a:gdLst/>
              <a:ahLst/>
              <a:cxnLst/>
              <a:rect l="l" t="t" r="r" b="b"/>
              <a:pathLst>
                <a:path w="6398" h="6944" extrusionOk="0">
                  <a:moveTo>
                    <a:pt x="4051" y="515"/>
                  </a:moveTo>
                  <a:cubicBezTo>
                    <a:pt x="4469" y="515"/>
                    <a:pt x="4983" y="611"/>
                    <a:pt x="5369" y="675"/>
                  </a:cubicBezTo>
                  <a:cubicBezTo>
                    <a:pt x="5479" y="694"/>
                    <a:pt x="5579" y="723"/>
                    <a:pt x="5669" y="750"/>
                  </a:cubicBezTo>
                  <a:lnTo>
                    <a:pt x="5669" y="750"/>
                  </a:lnTo>
                  <a:cubicBezTo>
                    <a:pt x="5579" y="888"/>
                    <a:pt x="5466" y="1060"/>
                    <a:pt x="5337" y="1254"/>
                  </a:cubicBezTo>
                  <a:cubicBezTo>
                    <a:pt x="4790" y="1993"/>
                    <a:pt x="3987" y="3150"/>
                    <a:pt x="3183" y="4147"/>
                  </a:cubicBezTo>
                  <a:cubicBezTo>
                    <a:pt x="2797" y="4629"/>
                    <a:pt x="2412" y="5111"/>
                    <a:pt x="2058" y="5465"/>
                  </a:cubicBezTo>
                  <a:cubicBezTo>
                    <a:pt x="1704" y="5818"/>
                    <a:pt x="1383" y="6076"/>
                    <a:pt x="1190" y="6172"/>
                  </a:cubicBezTo>
                  <a:cubicBezTo>
                    <a:pt x="906" y="6303"/>
                    <a:pt x="712" y="6360"/>
                    <a:pt x="585" y="6383"/>
                  </a:cubicBezTo>
                  <a:lnTo>
                    <a:pt x="585" y="6383"/>
                  </a:lnTo>
                  <a:cubicBezTo>
                    <a:pt x="653" y="6244"/>
                    <a:pt x="765" y="6012"/>
                    <a:pt x="901" y="5722"/>
                  </a:cubicBezTo>
                  <a:cubicBezTo>
                    <a:pt x="1222" y="4983"/>
                    <a:pt x="1769" y="3858"/>
                    <a:pt x="2219" y="2861"/>
                  </a:cubicBezTo>
                  <a:cubicBezTo>
                    <a:pt x="2476" y="2347"/>
                    <a:pt x="2701" y="1897"/>
                    <a:pt x="2862" y="1511"/>
                  </a:cubicBezTo>
                  <a:cubicBezTo>
                    <a:pt x="3055" y="1125"/>
                    <a:pt x="3215" y="836"/>
                    <a:pt x="3280" y="707"/>
                  </a:cubicBezTo>
                  <a:cubicBezTo>
                    <a:pt x="3312" y="675"/>
                    <a:pt x="3376" y="611"/>
                    <a:pt x="3505" y="579"/>
                  </a:cubicBezTo>
                  <a:cubicBezTo>
                    <a:pt x="3633" y="547"/>
                    <a:pt x="3826" y="515"/>
                    <a:pt x="4051" y="515"/>
                  </a:cubicBezTo>
                  <a:close/>
                  <a:moveTo>
                    <a:pt x="4051" y="0"/>
                  </a:moveTo>
                  <a:cubicBezTo>
                    <a:pt x="3794" y="0"/>
                    <a:pt x="3569" y="0"/>
                    <a:pt x="3344" y="64"/>
                  </a:cubicBezTo>
                  <a:cubicBezTo>
                    <a:pt x="3151" y="129"/>
                    <a:pt x="2958" y="225"/>
                    <a:pt x="2830" y="450"/>
                  </a:cubicBezTo>
                  <a:cubicBezTo>
                    <a:pt x="2701" y="643"/>
                    <a:pt x="2476" y="1093"/>
                    <a:pt x="2187" y="1672"/>
                  </a:cubicBezTo>
                  <a:cubicBezTo>
                    <a:pt x="1351" y="3440"/>
                    <a:pt x="33" y="6301"/>
                    <a:pt x="33" y="6301"/>
                  </a:cubicBezTo>
                  <a:cubicBezTo>
                    <a:pt x="33" y="6301"/>
                    <a:pt x="1" y="6365"/>
                    <a:pt x="1" y="6526"/>
                  </a:cubicBezTo>
                  <a:cubicBezTo>
                    <a:pt x="1" y="6590"/>
                    <a:pt x="1" y="6718"/>
                    <a:pt x="129" y="6815"/>
                  </a:cubicBezTo>
                  <a:cubicBezTo>
                    <a:pt x="226" y="6911"/>
                    <a:pt x="354" y="6943"/>
                    <a:pt x="451" y="6943"/>
                  </a:cubicBezTo>
                  <a:cubicBezTo>
                    <a:pt x="676" y="6943"/>
                    <a:pt x="965" y="6847"/>
                    <a:pt x="1415" y="6654"/>
                  </a:cubicBezTo>
                  <a:cubicBezTo>
                    <a:pt x="1833" y="6461"/>
                    <a:pt x="2283" y="6011"/>
                    <a:pt x="2797" y="5433"/>
                  </a:cubicBezTo>
                  <a:cubicBezTo>
                    <a:pt x="4372" y="3697"/>
                    <a:pt x="6333" y="740"/>
                    <a:pt x="6333" y="740"/>
                  </a:cubicBezTo>
                  <a:cubicBezTo>
                    <a:pt x="6398" y="643"/>
                    <a:pt x="6398" y="579"/>
                    <a:pt x="6365" y="482"/>
                  </a:cubicBezTo>
                  <a:cubicBezTo>
                    <a:pt x="6333" y="418"/>
                    <a:pt x="6269" y="354"/>
                    <a:pt x="6173" y="322"/>
                  </a:cubicBezTo>
                  <a:cubicBezTo>
                    <a:pt x="6173" y="322"/>
                    <a:pt x="5015" y="0"/>
                    <a:pt x="4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57"/>
            <p:cNvSpPr/>
            <p:nvPr/>
          </p:nvSpPr>
          <p:spPr>
            <a:xfrm>
              <a:off x="2112743" y="3967719"/>
              <a:ext cx="624058" cy="143935"/>
            </a:xfrm>
            <a:custGeom>
              <a:avLst/>
              <a:gdLst/>
              <a:ahLst/>
              <a:cxnLst/>
              <a:rect l="l" t="t" r="r" b="b"/>
              <a:pathLst>
                <a:path w="41757" h="9631" extrusionOk="0">
                  <a:moveTo>
                    <a:pt x="7148" y="0"/>
                  </a:moveTo>
                  <a:cubicBezTo>
                    <a:pt x="5926" y="0"/>
                    <a:pt x="4749" y="946"/>
                    <a:pt x="4211" y="1753"/>
                  </a:cubicBezTo>
                  <a:cubicBezTo>
                    <a:pt x="3633" y="2621"/>
                    <a:pt x="0" y="7282"/>
                    <a:pt x="0" y="7282"/>
                  </a:cubicBezTo>
                  <a:lnTo>
                    <a:pt x="868" y="7571"/>
                  </a:lnTo>
                  <a:lnTo>
                    <a:pt x="5979" y="3521"/>
                  </a:lnTo>
                  <a:cubicBezTo>
                    <a:pt x="5979" y="3521"/>
                    <a:pt x="8744" y="3360"/>
                    <a:pt x="9612" y="3360"/>
                  </a:cubicBezTo>
                  <a:cubicBezTo>
                    <a:pt x="10480" y="3360"/>
                    <a:pt x="7136" y="5256"/>
                    <a:pt x="6108" y="5417"/>
                  </a:cubicBezTo>
                  <a:cubicBezTo>
                    <a:pt x="5111" y="5546"/>
                    <a:pt x="3922" y="5706"/>
                    <a:pt x="4083" y="6285"/>
                  </a:cubicBezTo>
                  <a:cubicBezTo>
                    <a:pt x="4211" y="6864"/>
                    <a:pt x="6847" y="6992"/>
                    <a:pt x="7426" y="6992"/>
                  </a:cubicBezTo>
                  <a:cubicBezTo>
                    <a:pt x="8004" y="6992"/>
                    <a:pt x="12087" y="5546"/>
                    <a:pt x="12087" y="5546"/>
                  </a:cubicBezTo>
                  <a:cubicBezTo>
                    <a:pt x="12087" y="5546"/>
                    <a:pt x="13115" y="5546"/>
                    <a:pt x="14401" y="5706"/>
                  </a:cubicBezTo>
                  <a:cubicBezTo>
                    <a:pt x="14479" y="5714"/>
                    <a:pt x="14560" y="5718"/>
                    <a:pt x="14644" y="5718"/>
                  </a:cubicBezTo>
                  <a:cubicBezTo>
                    <a:pt x="15987" y="5718"/>
                    <a:pt x="18066" y="4806"/>
                    <a:pt x="18066" y="4806"/>
                  </a:cubicBezTo>
                  <a:cubicBezTo>
                    <a:pt x="18066" y="4806"/>
                    <a:pt x="38208" y="9631"/>
                    <a:pt x="40116" y="9631"/>
                  </a:cubicBezTo>
                  <a:cubicBezTo>
                    <a:pt x="40141" y="9631"/>
                    <a:pt x="40162" y="9630"/>
                    <a:pt x="40181" y="9628"/>
                  </a:cubicBezTo>
                  <a:cubicBezTo>
                    <a:pt x="41660" y="9467"/>
                    <a:pt x="41756" y="1849"/>
                    <a:pt x="36838" y="885"/>
                  </a:cubicBezTo>
                  <a:lnTo>
                    <a:pt x="20251" y="2492"/>
                  </a:lnTo>
                  <a:cubicBezTo>
                    <a:pt x="20251" y="2492"/>
                    <a:pt x="8744" y="145"/>
                    <a:pt x="7426" y="17"/>
                  </a:cubicBezTo>
                  <a:cubicBezTo>
                    <a:pt x="7333" y="6"/>
                    <a:pt x="7240" y="0"/>
                    <a:pt x="7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57"/>
            <p:cNvSpPr/>
            <p:nvPr/>
          </p:nvSpPr>
          <p:spPr>
            <a:xfrm>
              <a:off x="2108424" y="3963639"/>
              <a:ext cx="622131" cy="151826"/>
            </a:xfrm>
            <a:custGeom>
              <a:avLst/>
              <a:gdLst/>
              <a:ahLst/>
              <a:cxnLst/>
              <a:rect l="l" t="t" r="r" b="b"/>
              <a:pathLst>
                <a:path w="41628" h="10159" extrusionOk="0">
                  <a:moveTo>
                    <a:pt x="9772" y="3633"/>
                  </a:moveTo>
                  <a:lnTo>
                    <a:pt x="9788" y="3638"/>
                  </a:lnTo>
                  <a:lnTo>
                    <a:pt x="9788" y="3638"/>
                  </a:lnTo>
                  <a:cubicBezTo>
                    <a:pt x="9787" y="3638"/>
                    <a:pt x="9787" y="3639"/>
                    <a:pt x="9787" y="3639"/>
                  </a:cubicBezTo>
                  <a:lnTo>
                    <a:pt x="9787" y="3639"/>
                  </a:lnTo>
                  <a:lnTo>
                    <a:pt x="9772" y="3633"/>
                  </a:lnTo>
                  <a:close/>
                  <a:moveTo>
                    <a:pt x="7683" y="547"/>
                  </a:moveTo>
                  <a:cubicBezTo>
                    <a:pt x="8004" y="579"/>
                    <a:pt x="8968" y="772"/>
                    <a:pt x="10222" y="997"/>
                  </a:cubicBezTo>
                  <a:cubicBezTo>
                    <a:pt x="12119" y="1351"/>
                    <a:pt x="14690" y="1865"/>
                    <a:pt x="16780" y="2283"/>
                  </a:cubicBezTo>
                  <a:cubicBezTo>
                    <a:pt x="17808" y="2476"/>
                    <a:pt x="18740" y="2669"/>
                    <a:pt x="19415" y="2797"/>
                  </a:cubicBezTo>
                  <a:cubicBezTo>
                    <a:pt x="20058" y="2958"/>
                    <a:pt x="20476" y="3022"/>
                    <a:pt x="20476" y="3022"/>
                  </a:cubicBezTo>
                  <a:lnTo>
                    <a:pt x="20573" y="3022"/>
                  </a:lnTo>
                  <a:lnTo>
                    <a:pt x="37116" y="1419"/>
                  </a:lnTo>
                  <a:lnTo>
                    <a:pt x="37116" y="1419"/>
                  </a:lnTo>
                  <a:cubicBezTo>
                    <a:pt x="38583" y="1713"/>
                    <a:pt x="39541" y="2642"/>
                    <a:pt x="40181" y="3794"/>
                  </a:cubicBezTo>
                  <a:cubicBezTo>
                    <a:pt x="40824" y="4951"/>
                    <a:pt x="41081" y="6333"/>
                    <a:pt x="41081" y="7458"/>
                  </a:cubicBezTo>
                  <a:cubicBezTo>
                    <a:pt x="41081" y="8133"/>
                    <a:pt x="41016" y="8680"/>
                    <a:pt x="40856" y="9065"/>
                  </a:cubicBezTo>
                  <a:cubicBezTo>
                    <a:pt x="40791" y="9258"/>
                    <a:pt x="40727" y="9419"/>
                    <a:pt x="40631" y="9515"/>
                  </a:cubicBezTo>
                  <a:cubicBezTo>
                    <a:pt x="40566" y="9612"/>
                    <a:pt x="40502" y="9612"/>
                    <a:pt x="40470" y="9644"/>
                  </a:cubicBezTo>
                  <a:lnTo>
                    <a:pt x="40406" y="9644"/>
                  </a:lnTo>
                  <a:cubicBezTo>
                    <a:pt x="40213" y="9644"/>
                    <a:pt x="39666" y="9548"/>
                    <a:pt x="38927" y="9419"/>
                  </a:cubicBezTo>
                  <a:cubicBezTo>
                    <a:pt x="36356" y="8969"/>
                    <a:pt x="31245" y="7812"/>
                    <a:pt x="26744" y="6783"/>
                  </a:cubicBezTo>
                  <a:cubicBezTo>
                    <a:pt x="24494" y="6269"/>
                    <a:pt x="22405" y="5787"/>
                    <a:pt x="20894" y="5433"/>
                  </a:cubicBezTo>
                  <a:cubicBezTo>
                    <a:pt x="19383" y="5047"/>
                    <a:pt x="18419" y="4822"/>
                    <a:pt x="18419" y="4822"/>
                  </a:cubicBezTo>
                  <a:cubicBezTo>
                    <a:pt x="18355" y="4822"/>
                    <a:pt x="18290" y="4822"/>
                    <a:pt x="18226" y="4854"/>
                  </a:cubicBezTo>
                  <a:cubicBezTo>
                    <a:pt x="18226" y="4854"/>
                    <a:pt x="18194" y="4854"/>
                    <a:pt x="18162" y="4887"/>
                  </a:cubicBezTo>
                  <a:cubicBezTo>
                    <a:pt x="17969" y="4951"/>
                    <a:pt x="17422" y="5176"/>
                    <a:pt x="16812" y="5369"/>
                  </a:cubicBezTo>
                  <a:cubicBezTo>
                    <a:pt x="16201" y="5562"/>
                    <a:pt x="15526" y="5722"/>
                    <a:pt x="14979" y="5722"/>
                  </a:cubicBezTo>
                  <a:cubicBezTo>
                    <a:pt x="14883" y="5722"/>
                    <a:pt x="14819" y="5722"/>
                    <a:pt x="14722" y="5690"/>
                  </a:cubicBezTo>
                  <a:cubicBezTo>
                    <a:pt x="13404" y="5562"/>
                    <a:pt x="12376" y="5562"/>
                    <a:pt x="12376" y="5562"/>
                  </a:cubicBezTo>
                  <a:lnTo>
                    <a:pt x="12279" y="5562"/>
                  </a:lnTo>
                  <a:cubicBezTo>
                    <a:pt x="12279" y="5562"/>
                    <a:pt x="12022" y="5658"/>
                    <a:pt x="11636" y="5787"/>
                  </a:cubicBezTo>
                  <a:cubicBezTo>
                    <a:pt x="11058" y="6012"/>
                    <a:pt x="10158" y="6301"/>
                    <a:pt x="9354" y="6558"/>
                  </a:cubicBezTo>
                  <a:cubicBezTo>
                    <a:pt x="8968" y="6687"/>
                    <a:pt x="8583" y="6815"/>
                    <a:pt x="8293" y="6880"/>
                  </a:cubicBezTo>
                  <a:cubicBezTo>
                    <a:pt x="8133" y="6912"/>
                    <a:pt x="8004" y="6944"/>
                    <a:pt x="7908" y="6976"/>
                  </a:cubicBezTo>
                  <a:cubicBezTo>
                    <a:pt x="7811" y="7008"/>
                    <a:pt x="7715" y="7008"/>
                    <a:pt x="7715" y="7008"/>
                  </a:cubicBezTo>
                  <a:cubicBezTo>
                    <a:pt x="7425" y="7008"/>
                    <a:pt x="6654" y="6976"/>
                    <a:pt x="5915" y="6880"/>
                  </a:cubicBezTo>
                  <a:cubicBezTo>
                    <a:pt x="5561" y="6815"/>
                    <a:pt x="5208" y="6751"/>
                    <a:pt x="4950" y="6655"/>
                  </a:cubicBezTo>
                  <a:cubicBezTo>
                    <a:pt x="4822" y="6622"/>
                    <a:pt x="4725" y="6558"/>
                    <a:pt x="4693" y="6526"/>
                  </a:cubicBezTo>
                  <a:lnTo>
                    <a:pt x="4629" y="6494"/>
                  </a:lnTo>
                  <a:lnTo>
                    <a:pt x="4629" y="6462"/>
                  </a:lnTo>
                  <a:cubicBezTo>
                    <a:pt x="4629" y="6430"/>
                    <a:pt x="4629" y="6430"/>
                    <a:pt x="4693" y="6365"/>
                  </a:cubicBezTo>
                  <a:cubicBezTo>
                    <a:pt x="4822" y="6269"/>
                    <a:pt x="5079" y="6172"/>
                    <a:pt x="5400" y="6108"/>
                  </a:cubicBezTo>
                  <a:cubicBezTo>
                    <a:pt x="5722" y="6044"/>
                    <a:pt x="6075" y="5979"/>
                    <a:pt x="6429" y="5947"/>
                  </a:cubicBezTo>
                  <a:cubicBezTo>
                    <a:pt x="6718" y="5883"/>
                    <a:pt x="7072" y="5787"/>
                    <a:pt x="7458" y="5594"/>
                  </a:cubicBezTo>
                  <a:cubicBezTo>
                    <a:pt x="8036" y="5369"/>
                    <a:pt x="8743" y="5015"/>
                    <a:pt x="9258" y="4662"/>
                  </a:cubicBezTo>
                  <a:cubicBezTo>
                    <a:pt x="9547" y="4501"/>
                    <a:pt x="9772" y="4340"/>
                    <a:pt x="9965" y="4212"/>
                  </a:cubicBezTo>
                  <a:cubicBezTo>
                    <a:pt x="10029" y="4147"/>
                    <a:pt x="10126" y="4083"/>
                    <a:pt x="10190" y="4019"/>
                  </a:cubicBezTo>
                  <a:lnTo>
                    <a:pt x="10254" y="3890"/>
                  </a:lnTo>
                  <a:cubicBezTo>
                    <a:pt x="10286" y="3858"/>
                    <a:pt x="10318" y="3794"/>
                    <a:pt x="10318" y="3697"/>
                  </a:cubicBezTo>
                  <a:cubicBezTo>
                    <a:pt x="10318" y="3633"/>
                    <a:pt x="10286" y="3569"/>
                    <a:pt x="10254" y="3536"/>
                  </a:cubicBezTo>
                  <a:cubicBezTo>
                    <a:pt x="10190" y="3440"/>
                    <a:pt x="10126" y="3408"/>
                    <a:pt x="10061" y="3376"/>
                  </a:cubicBezTo>
                  <a:lnTo>
                    <a:pt x="9901" y="3376"/>
                  </a:lnTo>
                  <a:cubicBezTo>
                    <a:pt x="9001" y="3376"/>
                    <a:pt x="6236" y="3504"/>
                    <a:pt x="6236" y="3504"/>
                  </a:cubicBezTo>
                  <a:cubicBezTo>
                    <a:pt x="6204" y="3504"/>
                    <a:pt x="6140" y="3536"/>
                    <a:pt x="6108" y="3569"/>
                  </a:cubicBezTo>
                  <a:lnTo>
                    <a:pt x="1093" y="7555"/>
                  </a:lnTo>
                  <a:lnTo>
                    <a:pt x="745" y="7444"/>
                  </a:lnTo>
                  <a:lnTo>
                    <a:pt x="745" y="7444"/>
                  </a:lnTo>
                  <a:cubicBezTo>
                    <a:pt x="1073" y="7011"/>
                    <a:pt x="1711" y="6173"/>
                    <a:pt x="2379" y="5304"/>
                  </a:cubicBezTo>
                  <a:cubicBezTo>
                    <a:pt x="2893" y="4662"/>
                    <a:pt x="3407" y="3987"/>
                    <a:pt x="3825" y="3440"/>
                  </a:cubicBezTo>
                  <a:cubicBezTo>
                    <a:pt x="4243" y="2861"/>
                    <a:pt x="4565" y="2411"/>
                    <a:pt x="4725" y="2186"/>
                  </a:cubicBezTo>
                  <a:cubicBezTo>
                    <a:pt x="4983" y="1801"/>
                    <a:pt x="5400" y="1383"/>
                    <a:pt x="5883" y="1061"/>
                  </a:cubicBezTo>
                  <a:cubicBezTo>
                    <a:pt x="6365" y="740"/>
                    <a:pt x="6911" y="547"/>
                    <a:pt x="7458" y="547"/>
                  </a:cubicBezTo>
                  <a:close/>
                  <a:moveTo>
                    <a:pt x="7458" y="1"/>
                  </a:moveTo>
                  <a:cubicBezTo>
                    <a:pt x="6783" y="1"/>
                    <a:pt x="6140" y="258"/>
                    <a:pt x="5593" y="611"/>
                  </a:cubicBezTo>
                  <a:cubicBezTo>
                    <a:pt x="5047" y="997"/>
                    <a:pt x="4597" y="1447"/>
                    <a:pt x="4275" y="1897"/>
                  </a:cubicBezTo>
                  <a:cubicBezTo>
                    <a:pt x="4147" y="2090"/>
                    <a:pt x="3825" y="2540"/>
                    <a:pt x="3407" y="3119"/>
                  </a:cubicBezTo>
                  <a:cubicBezTo>
                    <a:pt x="2765" y="3954"/>
                    <a:pt x="1929" y="5015"/>
                    <a:pt x="1254" y="5883"/>
                  </a:cubicBezTo>
                  <a:cubicBezTo>
                    <a:pt x="579" y="6751"/>
                    <a:pt x="64" y="7394"/>
                    <a:pt x="64" y="7394"/>
                  </a:cubicBezTo>
                  <a:cubicBezTo>
                    <a:pt x="32" y="7458"/>
                    <a:pt x="0" y="7555"/>
                    <a:pt x="32" y="7651"/>
                  </a:cubicBezTo>
                  <a:cubicBezTo>
                    <a:pt x="64" y="7715"/>
                    <a:pt x="129" y="7780"/>
                    <a:pt x="193" y="7812"/>
                  </a:cubicBezTo>
                  <a:lnTo>
                    <a:pt x="1061" y="8101"/>
                  </a:lnTo>
                  <a:cubicBezTo>
                    <a:pt x="1101" y="8114"/>
                    <a:pt x="1141" y="8122"/>
                    <a:pt x="1178" y="8122"/>
                  </a:cubicBezTo>
                  <a:cubicBezTo>
                    <a:pt x="1232" y="8122"/>
                    <a:pt x="1280" y="8107"/>
                    <a:pt x="1318" y="8069"/>
                  </a:cubicBezTo>
                  <a:lnTo>
                    <a:pt x="6353" y="4047"/>
                  </a:lnTo>
                  <a:lnTo>
                    <a:pt x="6353" y="4047"/>
                  </a:lnTo>
                  <a:cubicBezTo>
                    <a:pt x="6564" y="4038"/>
                    <a:pt x="7141" y="4012"/>
                    <a:pt x="7779" y="3987"/>
                  </a:cubicBezTo>
                  <a:cubicBezTo>
                    <a:pt x="8340" y="3963"/>
                    <a:pt x="8986" y="3923"/>
                    <a:pt x="9457" y="3903"/>
                  </a:cubicBezTo>
                  <a:lnTo>
                    <a:pt x="9457" y="3903"/>
                  </a:lnTo>
                  <a:cubicBezTo>
                    <a:pt x="9107" y="4155"/>
                    <a:pt x="8566" y="4490"/>
                    <a:pt x="8004" y="4758"/>
                  </a:cubicBezTo>
                  <a:cubicBezTo>
                    <a:pt x="7683" y="4919"/>
                    <a:pt x="7329" y="5079"/>
                    <a:pt x="7040" y="5208"/>
                  </a:cubicBezTo>
                  <a:cubicBezTo>
                    <a:pt x="6750" y="5304"/>
                    <a:pt x="6525" y="5401"/>
                    <a:pt x="6365" y="5401"/>
                  </a:cubicBezTo>
                  <a:cubicBezTo>
                    <a:pt x="5883" y="5465"/>
                    <a:pt x="5368" y="5562"/>
                    <a:pt x="4950" y="5658"/>
                  </a:cubicBezTo>
                  <a:cubicBezTo>
                    <a:pt x="4725" y="5722"/>
                    <a:pt x="4532" y="5819"/>
                    <a:pt x="4372" y="5915"/>
                  </a:cubicBezTo>
                  <a:cubicBezTo>
                    <a:pt x="4211" y="6044"/>
                    <a:pt x="4082" y="6237"/>
                    <a:pt x="4082" y="6462"/>
                  </a:cubicBezTo>
                  <a:cubicBezTo>
                    <a:pt x="4082" y="6494"/>
                    <a:pt x="4082" y="6558"/>
                    <a:pt x="4115" y="6622"/>
                  </a:cubicBezTo>
                  <a:cubicBezTo>
                    <a:pt x="4147" y="6783"/>
                    <a:pt x="4275" y="6880"/>
                    <a:pt x="4372" y="6976"/>
                  </a:cubicBezTo>
                  <a:cubicBezTo>
                    <a:pt x="4565" y="7105"/>
                    <a:pt x="4854" y="7201"/>
                    <a:pt x="5143" y="7265"/>
                  </a:cubicBezTo>
                  <a:cubicBezTo>
                    <a:pt x="6043" y="7490"/>
                    <a:pt x="7297" y="7555"/>
                    <a:pt x="7715" y="7555"/>
                  </a:cubicBezTo>
                  <a:cubicBezTo>
                    <a:pt x="7843" y="7555"/>
                    <a:pt x="7972" y="7522"/>
                    <a:pt x="8133" y="7490"/>
                  </a:cubicBezTo>
                  <a:cubicBezTo>
                    <a:pt x="8743" y="7330"/>
                    <a:pt x="9836" y="6976"/>
                    <a:pt x="10769" y="6655"/>
                  </a:cubicBezTo>
                  <a:cubicBezTo>
                    <a:pt x="11669" y="6365"/>
                    <a:pt x="12472" y="6076"/>
                    <a:pt x="12472" y="6076"/>
                  </a:cubicBezTo>
                  <a:lnTo>
                    <a:pt x="12536" y="6076"/>
                  </a:lnTo>
                  <a:cubicBezTo>
                    <a:pt x="12890" y="6108"/>
                    <a:pt x="13694" y="6140"/>
                    <a:pt x="14690" y="6237"/>
                  </a:cubicBezTo>
                  <a:lnTo>
                    <a:pt x="14979" y="6237"/>
                  </a:lnTo>
                  <a:cubicBezTo>
                    <a:pt x="15719" y="6237"/>
                    <a:pt x="16555" y="6012"/>
                    <a:pt x="17262" y="5787"/>
                  </a:cubicBezTo>
                  <a:cubicBezTo>
                    <a:pt x="17803" y="5606"/>
                    <a:pt x="18240" y="5426"/>
                    <a:pt x="18393" y="5362"/>
                  </a:cubicBezTo>
                  <a:lnTo>
                    <a:pt x="18393" y="5362"/>
                  </a:lnTo>
                  <a:cubicBezTo>
                    <a:pt x="19131" y="5541"/>
                    <a:pt x="23746" y="6658"/>
                    <a:pt x="28577" y="7747"/>
                  </a:cubicBezTo>
                  <a:cubicBezTo>
                    <a:pt x="31212" y="8358"/>
                    <a:pt x="33913" y="8969"/>
                    <a:pt x="36066" y="9419"/>
                  </a:cubicBezTo>
                  <a:cubicBezTo>
                    <a:pt x="37159" y="9644"/>
                    <a:pt x="38091" y="9837"/>
                    <a:pt x="38831" y="9965"/>
                  </a:cubicBezTo>
                  <a:cubicBezTo>
                    <a:pt x="39602" y="10094"/>
                    <a:pt x="40116" y="10158"/>
                    <a:pt x="40406" y="10158"/>
                  </a:cubicBezTo>
                  <a:lnTo>
                    <a:pt x="40502" y="10158"/>
                  </a:lnTo>
                  <a:cubicBezTo>
                    <a:pt x="40727" y="10158"/>
                    <a:pt x="40920" y="10030"/>
                    <a:pt x="41049" y="9869"/>
                  </a:cubicBezTo>
                  <a:cubicBezTo>
                    <a:pt x="41241" y="9612"/>
                    <a:pt x="41370" y="9290"/>
                    <a:pt x="41466" y="8872"/>
                  </a:cubicBezTo>
                  <a:cubicBezTo>
                    <a:pt x="41563" y="8487"/>
                    <a:pt x="41627" y="8005"/>
                    <a:pt x="41627" y="7458"/>
                  </a:cubicBezTo>
                  <a:cubicBezTo>
                    <a:pt x="41627" y="6237"/>
                    <a:pt x="41338" y="4790"/>
                    <a:pt x="40663" y="3536"/>
                  </a:cubicBezTo>
                  <a:cubicBezTo>
                    <a:pt x="39956" y="2283"/>
                    <a:pt x="38831" y="1222"/>
                    <a:pt x="37191" y="901"/>
                  </a:cubicBezTo>
                  <a:lnTo>
                    <a:pt x="37095" y="901"/>
                  </a:lnTo>
                  <a:lnTo>
                    <a:pt x="20552" y="2504"/>
                  </a:lnTo>
                  <a:lnTo>
                    <a:pt x="20552" y="2504"/>
                  </a:lnTo>
                  <a:cubicBezTo>
                    <a:pt x="20288" y="2450"/>
                    <a:pt x="17560" y="1899"/>
                    <a:pt x="14658" y="1319"/>
                  </a:cubicBezTo>
                  <a:cubicBezTo>
                    <a:pt x="13147" y="1029"/>
                    <a:pt x="11572" y="708"/>
                    <a:pt x="10318" y="483"/>
                  </a:cubicBezTo>
                  <a:cubicBezTo>
                    <a:pt x="9065" y="226"/>
                    <a:pt x="8101" y="65"/>
                    <a:pt x="7747" y="33"/>
                  </a:cubicBezTo>
                  <a:cubicBezTo>
                    <a:pt x="7650" y="1"/>
                    <a:pt x="7554" y="1"/>
                    <a:pt x="7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57"/>
            <p:cNvSpPr/>
            <p:nvPr/>
          </p:nvSpPr>
          <p:spPr>
            <a:xfrm>
              <a:off x="2924615" y="3385537"/>
              <a:ext cx="404995" cy="757786"/>
            </a:xfrm>
            <a:custGeom>
              <a:avLst/>
              <a:gdLst/>
              <a:ahLst/>
              <a:cxnLst/>
              <a:rect l="l" t="t" r="r" b="b"/>
              <a:pathLst>
                <a:path w="27099" h="50705" extrusionOk="0">
                  <a:moveTo>
                    <a:pt x="17643" y="0"/>
                  </a:moveTo>
                  <a:cubicBezTo>
                    <a:pt x="10633" y="0"/>
                    <a:pt x="2797" y="6795"/>
                    <a:pt x="2797" y="6795"/>
                  </a:cubicBezTo>
                  <a:lnTo>
                    <a:pt x="1" y="50705"/>
                  </a:lnTo>
                  <a:lnTo>
                    <a:pt x="21087" y="50705"/>
                  </a:lnTo>
                  <a:lnTo>
                    <a:pt x="27098" y="4320"/>
                  </a:lnTo>
                  <a:cubicBezTo>
                    <a:pt x="27098" y="4320"/>
                    <a:pt x="25298" y="366"/>
                    <a:pt x="18162" y="13"/>
                  </a:cubicBezTo>
                  <a:cubicBezTo>
                    <a:pt x="17990" y="4"/>
                    <a:pt x="17817" y="0"/>
                    <a:pt x="17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57"/>
            <p:cNvSpPr/>
            <p:nvPr/>
          </p:nvSpPr>
          <p:spPr>
            <a:xfrm>
              <a:off x="2920775" y="3381397"/>
              <a:ext cx="412676" cy="765767"/>
            </a:xfrm>
            <a:custGeom>
              <a:avLst/>
              <a:gdLst/>
              <a:ahLst/>
              <a:cxnLst/>
              <a:rect l="l" t="t" r="r" b="b"/>
              <a:pathLst>
                <a:path w="27613" h="51239" extrusionOk="0">
                  <a:moveTo>
                    <a:pt x="17905" y="547"/>
                  </a:moveTo>
                  <a:cubicBezTo>
                    <a:pt x="18066" y="547"/>
                    <a:pt x="18226" y="547"/>
                    <a:pt x="18419" y="579"/>
                  </a:cubicBezTo>
                  <a:cubicBezTo>
                    <a:pt x="21923" y="740"/>
                    <a:pt x="24109" y="1801"/>
                    <a:pt x="25395" y="2797"/>
                  </a:cubicBezTo>
                  <a:cubicBezTo>
                    <a:pt x="26037" y="3279"/>
                    <a:pt x="26487" y="3761"/>
                    <a:pt x="26745" y="4115"/>
                  </a:cubicBezTo>
                  <a:cubicBezTo>
                    <a:pt x="26873" y="4308"/>
                    <a:pt x="26970" y="4436"/>
                    <a:pt x="27034" y="4533"/>
                  </a:cubicBezTo>
                  <a:cubicBezTo>
                    <a:pt x="27060" y="4586"/>
                    <a:pt x="27065" y="4617"/>
                    <a:pt x="27084" y="4644"/>
                  </a:cubicBezTo>
                  <a:lnTo>
                    <a:pt x="27084" y="4644"/>
                  </a:lnTo>
                  <a:lnTo>
                    <a:pt x="21119" y="50692"/>
                  </a:lnTo>
                  <a:lnTo>
                    <a:pt x="547" y="50692"/>
                  </a:lnTo>
                  <a:lnTo>
                    <a:pt x="3339" y="7179"/>
                  </a:lnTo>
                  <a:lnTo>
                    <a:pt x="3339" y="7179"/>
                  </a:lnTo>
                  <a:cubicBezTo>
                    <a:pt x="3838" y="6784"/>
                    <a:pt x="5838" y="5146"/>
                    <a:pt x="8519" y="3601"/>
                  </a:cubicBezTo>
                  <a:cubicBezTo>
                    <a:pt x="11251" y="2026"/>
                    <a:pt x="14690" y="547"/>
                    <a:pt x="17905" y="547"/>
                  </a:cubicBezTo>
                  <a:close/>
                  <a:moveTo>
                    <a:pt x="17905" y="0"/>
                  </a:moveTo>
                  <a:cubicBezTo>
                    <a:pt x="14305" y="33"/>
                    <a:pt x="10576" y="1736"/>
                    <a:pt x="7715" y="3440"/>
                  </a:cubicBezTo>
                  <a:cubicBezTo>
                    <a:pt x="4854" y="5176"/>
                    <a:pt x="2893" y="6879"/>
                    <a:pt x="2893" y="6879"/>
                  </a:cubicBezTo>
                  <a:cubicBezTo>
                    <a:pt x="2829" y="6912"/>
                    <a:pt x="2797" y="7008"/>
                    <a:pt x="2797" y="7072"/>
                  </a:cubicBezTo>
                  <a:lnTo>
                    <a:pt x="0" y="50950"/>
                  </a:lnTo>
                  <a:cubicBezTo>
                    <a:pt x="0" y="51046"/>
                    <a:pt x="33" y="51110"/>
                    <a:pt x="65" y="51142"/>
                  </a:cubicBezTo>
                  <a:cubicBezTo>
                    <a:pt x="129" y="51207"/>
                    <a:pt x="193" y="51239"/>
                    <a:pt x="258" y="51239"/>
                  </a:cubicBezTo>
                  <a:lnTo>
                    <a:pt x="21344" y="51239"/>
                  </a:lnTo>
                  <a:cubicBezTo>
                    <a:pt x="21473" y="51239"/>
                    <a:pt x="21601" y="51142"/>
                    <a:pt x="21601" y="51014"/>
                  </a:cubicBezTo>
                  <a:lnTo>
                    <a:pt x="27613" y="4629"/>
                  </a:lnTo>
                  <a:cubicBezTo>
                    <a:pt x="27613" y="4565"/>
                    <a:pt x="27613" y="4501"/>
                    <a:pt x="27580" y="4469"/>
                  </a:cubicBezTo>
                  <a:cubicBezTo>
                    <a:pt x="27580" y="4436"/>
                    <a:pt x="27098" y="3408"/>
                    <a:pt x="25716" y="2347"/>
                  </a:cubicBezTo>
                  <a:cubicBezTo>
                    <a:pt x="24334" y="1286"/>
                    <a:pt x="22052" y="193"/>
                    <a:pt x="18419" y="33"/>
                  </a:cubicBezTo>
                  <a:cubicBezTo>
                    <a:pt x="18258" y="33"/>
                    <a:pt x="18066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57"/>
            <p:cNvSpPr/>
            <p:nvPr/>
          </p:nvSpPr>
          <p:spPr>
            <a:xfrm>
              <a:off x="2803561" y="3399645"/>
              <a:ext cx="297376" cy="744156"/>
            </a:xfrm>
            <a:custGeom>
              <a:avLst/>
              <a:gdLst/>
              <a:ahLst/>
              <a:cxnLst/>
              <a:rect l="l" t="t" r="r" b="b"/>
              <a:pathLst>
                <a:path w="19898" h="49793" extrusionOk="0">
                  <a:moveTo>
                    <a:pt x="18869" y="1"/>
                  </a:moveTo>
                  <a:cubicBezTo>
                    <a:pt x="18869" y="1"/>
                    <a:pt x="3568" y="6430"/>
                    <a:pt x="3568" y="7426"/>
                  </a:cubicBezTo>
                  <a:cubicBezTo>
                    <a:pt x="3568" y="8455"/>
                    <a:pt x="3729" y="8037"/>
                    <a:pt x="3729" y="10062"/>
                  </a:cubicBezTo>
                  <a:cubicBezTo>
                    <a:pt x="3729" y="11959"/>
                    <a:pt x="482" y="44907"/>
                    <a:pt x="0" y="49793"/>
                  </a:cubicBezTo>
                  <a:lnTo>
                    <a:pt x="11251" y="49793"/>
                  </a:lnTo>
                  <a:cubicBezTo>
                    <a:pt x="11958" y="45260"/>
                    <a:pt x="16490" y="16748"/>
                    <a:pt x="17422" y="13116"/>
                  </a:cubicBezTo>
                  <a:cubicBezTo>
                    <a:pt x="18451" y="9194"/>
                    <a:pt x="19898" y="5851"/>
                    <a:pt x="19898" y="5851"/>
                  </a:cubicBezTo>
                  <a:lnTo>
                    <a:pt x="18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57"/>
            <p:cNvSpPr/>
            <p:nvPr/>
          </p:nvSpPr>
          <p:spPr>
            <a:xfrm>
              <a:off x="2799227" y="3395923"/>
              <a:ext cx="305551" cy="751719"/>
            </a:xfrm>
            <a:custGeom>
              <a:avLst/>
              <a:gdLst/>
              <a:ahLst/>
              <a:cxnLst/>
              <a:rect l="l" t="t" r="r" b="b"/>
              <a:pathLst>
                <a:path w="20445" h="50299" extrusionOk="0">
                  <a:moveTo>
                    <a:pt x="4133" y="7733"/>
                  </a:moveTo>
                  <a:lnTo>
                    <a:pt x="4148" y="7740"/>
                  </a:lnTo>
                  <a:lnTo>
                    <a:pt x="4115" y="7740"/>
                  </a:lnTo>
                  <a:cubicBezTo>
                    <a:pt x="4121" y="7740"/>
                    <a:pt x="4126" y="7737"/>
                    <a:pt x="4133" y="7733"/>
                  </a:cubicBezTo>
                  <a:close/>
                  <a:moveTo>
                    <a:pt x="18958" y="635"/>
                  </a:moveTo>
                  <a:lnTo>
                    <a:pt x="19911" y="6023"/>
                  </a:lnTo>
                  <a:lnTo>
                    <a:pt x="19911" y="6023"/>
                  </a:lnTo>
                  <a:cubicBezTo>
                    <a:pt x="19736" y="6460"/>
                    <a:pt x="18414" y="9615"/>
                    <a:pt x="17455" y="13301"/>
                  </a:cubicBezTo>
                  <a:cubicBezTo>
                    <a:pt x="17198" y="14233"/>
                    <a:pt x="16748" y="16676"/>
                    <a:pt x="16170" y="19955"/>
                  </a:cubicBezTo>
                  <a:cubicBezTo>
                    <a:pt x="14532" y="29496"/>
                    <a:pt x="11908" y="45916"/>
                    <a:pt x="11318" y="49785"/>
                  </a:cubicBezTo>
                  <a:lnTo>
                    <a:pt x="578" y="49785"/>
                  </a:lnTo>
                  <a:cubicBezTo>
                    <a:pt x="871" y="46952"/>
                    <a:pt x="1768" y="37824"/>
                    <a:pt x="2605" y="29084"/>
                  </a:cubicBezTo>
                  <a:cubicBezTo>
                    <a:pt x="3022" y="24519"/>
                    <a:pt x="3472" y="20083"/>
                    <a:pt x="3762" y="16644"/>
                  </a:cubicBezTo>
                  <a:cubicBezTo>
                    <a:pt x="3922" y="14940"/>
                    <a:pt x="4051" y="13461"/>
                    <a:pt x="4148" y="12368"/>
                  </a:cubicBezTo>
                  <a:cubicBezTo>
                    <a:pt x="4244" y="11276"/>
                    <a:pt x="4276" y="10568"/>
                    <a:pt x="4276" y="10311"/>
                  </a:cubicBezTo>
                  <a:cubicBezTo>
                    <a:pt x="4276" y="9283"/>
                    <a:pt x="4244" y="8865"/>
                    <a:pt x="4212" y="8575"/>
                  </a:cubicBezTo>
                  <a:cubicBezTo>
                    <a:pt x="4181" y="8295"/>
                    <a:pt x="4149" y="8196"/>
                    <a:pt x="4148" y="7722"/>
                  </a:cubicBezTo>
                  <a:lnTo>
                    <a:pt x="4148" y="7722"/>
                  </a:lnTo>
                  <a:cubicBezTo>
                    <a:pt x="4185" y="7689"/>
                    <a:pt x="4245" y="7618"/>
                    <a:pt x="4340" y="7547"/>
                  </a:cubicBezTo>
                  <a:cubicBezTo>
                    <a:pt x="4855" y="7129"/>
                    <a:pt x="6044" y="6486"/>
                    <a:pt x="7555" y="5747"/>
                  </a:cubicBezTo>
                  <a:cubicBezTo>
                    <a:pt x="9805" y="4654"/>
                    <a:pt x="12730" y="3336"/>
                    <a:pt x="15109" y="2307"/>
                  </a:cubicBezTo>
                  <a:cubicBezTo>
                    <a:pt x="16298" y="1793"/>
                    <a:pt x="17327" y="1343"/>
                    <a:pt x="18066" y="1021"/>
                  </a:cubicBezTo>
                  <a:cubicBezTo>
                    <a:pt x="18448" y="855"/>
                    <a:pt x="18753" y="723"/>
                    <a:pt x="18958" y="635"/>
                  </a:cubicBezTo>
                  <a:close/>
                  <a:moveTo>
                    <a:pt x="19175" y="1"/>
                  </a:moveTo>
                  <a:cubicBezTo>
                    <a:pt x="19135" y="1"/>
                    <a:pt x="19095" y="9"/>
                    <a:pt x="19063" y="25"/>
                  </a:cubicBezTo>
                  <a:cubicBezTo>
                    <a:pt x="19063" y="25"/>
                    <a:pt x="15237" y="1632"/>
                    <a:pt x="11412" y="3336"/>
                  </a:cubicBezTo>
                  <a:cubicBezTo>
                    <a:pt x="9483" y="4204"/>
                    <a:pt x="7587" y="5104"/>
                    <a:pt x="6140" y="5875"/>
                  </a:cubicBezTo>
                  <a:cubicBezTo>
                    <a:pt x="5401" y="6229"/>
                    <a:pt x="4823" y="6582"/>
                    <a:pt x="4373" y="6840"/>
                  </a:cubicBezTo>
                  <a:cubicBezTo>
                    <a:pt x="4180" y="7000"/>
                    <a:pt x="3987" y="7129"/>
                    <a:pt x="3858" y="7225"/>
                  </a:cubicBezTo>
                  <a:cubicBezTo>
                    <a:pt x="3794" y="7290"/>
                    <a:pt x="3730" y="7354"/>
                    <a:pt x="3697" y="7418"/>
                  </a:cubicBezTo>
                  <a:cubicBezTo>
                    <a:pt x="3665" y="7482"/>
                    <a:pt x="3601" y="7579"/>
                    <a:pt x="3601" y="7675"/>
                  </a:cubicBezTo>
                  <a:cubicBezTo>
                    <a:pt x="3601" y="8222"/>
                    <a:pt x="3633" y="8383"/>
                    <a:pt x="3665" y="8640"/>
                  </a:cubicBezTo>
                  <a:cubicBezTo>
                    <a:pt x="3697" y="8929"/>
                    <a:pt x="3762" y="9283"/>
                    <a:pt x="3762" y="10311"/>
                  </a:cubicBezTo>
                  <a:cubicBezTo>
                    <a:pt x="3762" y="10536"/>
                    <a:pt x="3697" y="11243"/>
                    <a:pt x="3601" y="12336"/>
                  </a:cubicBezTo>
                  <a:cubicBezTo>
                    <a:pt x="2990" y="19955"/>
                    <a:pt x="451" y="45734"/>
                    <a:pt x="33" y="50010"/>
                  </a:cubicBezTo>
                  <a:cubicBezTo>
                    <a:pt x="1" y="50074"/>
                    <a:pt x="33" y="50170"/>
                    <a:pt x="97" y="50235"/>
                  </a:cubicBezTo>
                  <a:cubicBezTo>
                    <a:pt x="129" y="50267"/>
                    <a:pt x="226" y="50299"/>
                    <a:pt x="290" y="50299"/>
                  </a:cubicBezTo>
                  <a:lnTo>
                    <a:pt x="11541" y="50299"/>
                  </a:lnTo>
                  <a:cubicBezTo>
                    <a:pt x="11669" y="50299"/>
                    <a:pt x="11798" y="50203"/>
                    <a:pt x="11798" y="50074"/>
                  </a:cubicBezTo>
                  <a:cubicBezTo>
                    <a:pt x="12151" y="47824"/>
                    <a:pt x="13469" y="39563"/>
                    <a:pt x="14819" y="31398"/>
                  </a:cubicBezTo>
                  <a:cubicBezTo>
                    <a:pt x="15462" y="27316"/>
                    <a:pt x="16137" y="23298"/>
                    <a:pt x="16716" y="20019"/>
                  </a:cubicBezTo>
                  <a:cubicBezTo>
                    <a:pt x="17262" y="16772"/>
                    <a:pt x="17745" y="14329"/>
                    <a:pt x="17970" y="13429"/>
                  </a:cubicBezTo>
                  <a:cubicBezTo>
                    <a:pt x="18484" y="11468"/>
                    <a:pt x="19095" y="9668"/>
                    <a:pt x="19577" y="8350"/>
                  </a:cubicBezTo>
                  <a:cubicBezTo>
                    <a:pt x="19834" y="7675"/>
                    <a:pt x="20027" y="7161"/>
                    <a:pt x="20188" y="6775"/>
                  </a:cubicBezTo>
                  <a:cubicBezTo>
                    <a:pt x="20348" y="6390"/>
                    <a:pt x="20413" y="6197"/>
                    <a:pt x="20413" y="6197"/>
                  </a:cubicBezTo>
                  <a:cubicBezTo>
                    <a:pt x="20445" y="6132"/>
                    <a:pt x="20445" y="6100"/>
                    <a:pt x="20445" y="6036"/>
                  </a:cubicBezTo>
                  <a:lnTo>
                    <a:pt x="19416" y="218"/>
                  </a:lnTo>
                  <a:cubicBezTo>
                    <a:pt x="19416" y="121"/>
                    <a:pt x="19352" y="57"/>
                    <a:pt x="19288" y="25"/>
                  </a:cubicBezTo>
                  <a:cubicBezTo>
                    <a:pt x="19255" y="9"/>
                    <a:pt x="19215" y="1"/>
                    <a:pt x="19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57"/>
            <p:cNvSpPr/>
            <p:nvPr/>
          </p:nvSpPr>
          <p:spPr>
            <a:xfrm>
              <a:off x="2994274" y="3384760"/>
              <a:ext cx="78327" cy="115316"/>
            </a:xfrm>
            <a:custGeom>
              <a:avLst/>
              <a:gdLst/>
              <a:ahLst/>
              <a:cxnLst/>
              <a:rect l="l" t="t" r="r" b="b"/>
              <a:pathLst>
                <a:path w="5241" h="7716" extrusionOk="0">
                  <a:moveTo>
                    <a:pt x="2765" y="0"/>
                  </a:moveTo>
                  <a:lnTo>
                    <a:pt x="1" y="7715"/>
                  </a:lnTo>
                  <a:lnTo>
                    <a:pt x="5240" y="5240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57"/>
            <p:cNvSpPr/>
            <p:nvPr/>
          </p:nvSpPr>
          <p:spPr>
            <a:xfrm>
              <a:off x="2989955" y="3380440"/>
              <a:ext cx="86965" cy="123520"/>
            </a:xfrm>
            <a:custGeom>
              <a:avLst/>
              <a:gdLst/>
              <a:ahLst/>
              <a:cxnLst/>
              <a:rect l="l" t="t" r="r" b="b"/>
              <a:pathLst>
                <a:path w="5819" h="8265" extrusionOk="0">
                  <a:moveTo>
                    <a:pt x="3088" y="1001"/>
                  </a:moveTo>
                  <a:lnTo>
                    <a:pt x="5175" y="5400"/>
                  </a:lnTo>
                  <a:lnTo>
                    <a:pt x="740" y="7490"/>
                  </a:lnTo>
                  <a:lnTo>
                    <a:pt x="740" y="7490"/>
                  </a:lnTo>
                  <a:lnTo>
                    <a:pt x="3088" y="1001"/>
                  </a:lnTo>
                  <a:close/>
                  <a:moveTo>
                    <a:pt x="3054" y="0"/>
                  </a:moveTo>
                  <a:cubicBezTo>
                    <a:pt x="2925" y="32"/>
                    <a:pt x="2829" y="97"/>
                    <a:pt x="2797" y="193"/>
                  </a:cubicBezTo>
                  <a:lnTo>
                    <a:pt x="32" y="7908"/>
                  </a:lnTo>
                  <a:cubicBezTo>
                    <a:pt x="0" y="8004"/>
                    <a:pt x="32" y="8133"/>
                    <a:pt x="97" y="8197"/>
                  </a:cubicBezTo>
                  <a:cubicBezTo>
                    <a:pt x="156" y="8237"/>
                    <a:pt x="216" y="8264"/>
                    <a:pt x="275" y="8264"/>
                  </a:cubicBezTo>
                  <a:cubicBezTo>
                    <a:pt x="312" y="8264"/>
                    <a:pt x="349" y="8254"/>
                    <a:pt x="386" y="8229"/>
                  </a:cubicBezTo>
                  <a:lnTo>
                    <a:pt x="5625" y="5754"/>
                  </a:lnTo>
                  <a:cubicBezTo>
                    <a:pt x="5690" y="5722"/>
                    <a:pt x="5754" y="5690"/>
                    <a:pt x="5786" y="5625"/>
                  </a:cubicBezTo>
                  <a:cubicBezTo>
                    <a:pt x="5818" y="5529"/>
                    <a:pt x="5786" y="5465"/>
                    <a:pt x="5754" y="5400"/>
                  </a:cubicBezTo>
                  <a:lnTo>
                    <a:pt x="3279" y="161"/>
                  </a:lnTo>
                  <a:cubicBezTo>
                    <a:pt x="3247" y="64"/>
                    <a:pt x="3150" y="0"/>
                    <a:pt x="3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57"/>
            <p:cNvSpPr/>
            <p:nvPr/>
          </p:nvSpPr>
          <p:spPr>
            <a:xfrm>
              <a:off x="3035582" y="3225745"/>
              <a:ext cx="270011" cy="295941"/>
            </a:xfrm>
            <a:custGeom>
              <a:avLst/>
              <a:gdLst/>
              <a:ahLst/>
              <a:cxnLst/>
              <a:rect l="l" t="t" r="r" b="b"/>
              <a:pathLst>
                <a:path w="18067" h="19802" extrusionOk="0">
                  <a:moveTo>
                    <a:pt x="10641" y="1"/>
                  </a:moveTo>
                  <a:lnTo>
                    <a:pt x="1" y="10640"/>
                  </a:lnTo>
                  <a:lnTo>
                    <a:pt x="3505" y="19802"/>
                  </a:lnTo>
                  <a:lnTo>
                    <a:pt x="10062" y="7426"/>
                  </a:lnTo>
                  <a:lnTo>
                    <a:pt x="17198" y="7426"/>
                  </a:lnTo>
                  <a:lnTo>
                    <a:pt x="18066" y="579"/>
                  </a:lnTo>
                  <a:lnTo>
                    <a:pt x="106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57"/>
            <p:cNvSpPr/>
            <p:nvPr/>
          </p:nvSpPr>
          <p:spPr>
            <a:xfrm>
              <a:off x="3031263" y="3221710"/>
              <a:ext cx="278171" cy="303951"/>
            </a:xfrm>
            <a:custGeom>
              <a:avLst/>
              <a:gdLst/>
              <a:ahLst/>
              <a:cxnLst/>
              <a:rect l="l" t="t" r="r" b="b"/>
              <a:pathLst>
                <a:path w="18613" h="20338" extrusionOk="0">
                  <a:moveTo>
                    <a:pt x="11026" y="560"/>
                  </a:moveTo>
                  <a:lnTo>
                    <a:pt x="18032" y="1085"/>
                  </a:lnTo>
                  <a:lnTo>
                    <a:pt x="18032" y="1085"/>
                  </a:lnTo>
                  <a:lnTo>
                    <a:pt x="17230" y="7439"/>
                  </a:lnTo>
                  <a:lnTo>
                    <a:pt x="10351" y="7439"/>
                  </a:lnTo>
                  <a:cubicBezTo>
                    <a:pt x="10223" y="7439"/>
                    <a:pt x="10158" y="7471"/>
                    <a:pt x="10094" y="7567"/>
                  </a:cubicBezTo>
                  <a:lnTo>
                    <a:pt x="3826" y="19429"/>
                  </a:lnTo>
                  <a:lnTo>
                    <a:pt x="611" y="10975"/>
                  </a:lnTo>
                  <a:lnTo>
                    <a:pt x="11026" y="560"/>
                  </a:lnTo>
                  <a:close/>
                  <a:moveTo>
                    <a:pt x="10873" y="1"/>
                  </a:moveTo>
                  <a:cubicBezTo>
                    <a:pt x="10818" y="1"/>
                    <a:pt x="10760" y="31"/>
                    <a:pt x="10737" y="78"/>
                  </a:cubicBezTo>
                  <a:lnTo>
                    <a:pt x="97" y="10718"/>
                  </a:lnTo>
                  <a:cubicBezTo>
                    <a:pt x="33" y="10782"/>
                    <a:pt x="1" y="10910"/>
                    <a:pt x="33" y="11007"/>
                  </a:cubicBezTo>
                  <a:lnTo>
                    <a:pt x="3537" y="20168"/>
                  </a:lnTo>
                  <a:cubicBezTo>
                    <a:pt x="3569" y="20265"/>
                    <a:pt x="3665" y="20329"/>
                    <a:pt x="3762" y="20329"/>
                  </a:cubicBezTo>
                  <a:cubicBezTo>
                    <a:pt x="3779" y="20335"/>
                    <a:pt x="3796" y="20337"/>
                    <a:pt x="3813" y="20337"/>
                  </a:cubicBezTo>
                  <a:cubicBezTo>
                    <a:pt x="3891" y="20337"/>
                    <a:pt x="3966" y="20280"/>
                    <a:pt x="4019" y="20200"/>
                  </a:cubicBezTo>
                  <a:lnTo>
                    <a:pt x="10512" y="7953"/>
                  </a:lnTo>
                  <a:lnTo>
                    <a:pt x="17487" y="7953"/>
                  </a:lnTo>
                  <a:cubicBezTo>
                    <a:pt x="17616" y="7953"/>
                    <a:pt x="17712" y="7857"/>
                    <a:pt x="17744" y="7728"/>
                  </a:cubicBezTo>
                  <a:lnTo>
                    <a:pt x="18612" y="881"/>
                  </a:lnTo>
                  <a:cubicBezTo>
                    <a:pt x="18612" y="817"/>
                    <a:pt x="18612" y="753"/>
                    <a:pt x="18548" y="689"/>
                  </a:cubicBezTo>
                  <a:cubicBezTo>
                    <a:pt x="18516" y="624"/>
                    <a:pt x="18452" y="592"/>
                    <a:pt x="18355" y="592"/>
                  </a:cubicBezTo>
                  <a:lnTo>
                    <a:pt x="10930" y="13"/>
                  </a:lnTo>
                  <a:cubicBezTo>
                    <a:pt x="10913" y="5"/>
                    <a:pt x="10893" y="1"/>
                    <a:pt x="10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57"/>
            <p:cNvSpPr/>
            <p:nvPr/>
          </p:nvSpPr>
          <p:spPr>
            <a:xfrm>
              <a:off x="2937588" y="2831720"/>
              <a:ext cx="324277" cy="705419"/>
            </a:xfrm>
            <a:custGeom>
              <a:avLst/>
              <a:gdLst/>
              <a:ahLst/>
              <a:cxnLst/>
              <a:rect l="l" t="t" r="r" b="b"/>
              <a:pathLst>
                <a:path w="21698" h="47201" extrusionOk="0">
                  <a:moveTo>
                    <a:pt x="11463" y="0"/>
                  </a:moveTo>
                  <a:cubicBezTo>
                    <a:pt x="8617" y="0"/>
                    <a:pt x="6106" y="1038"/>
                    <a:pt x="3922" y="2611"/>
                  </a:cubicBezTo>
                  <a:cubicBezTo>
                    <a:pt x="3922" y="2611"/>
                    <a:pt x="579" y="4668"/>
                    <a:pt x="290" y="9908"/>
                  </a:cubicBezTo>
                  <a:cubicBezTo>
                    <a:pt x="0" y="15147"/>
                    <a:pt x="1158" y="28680"/>
                    <a:pt x="1897" y="30866"/>
                  </a:cubicBezTo>
                  <a:cubicBezTo>
                    <a:pt x="2554" y="32810"/>
                    <a:pt x="5499" y="34753"/>
                    <a:pt x="8087" y="34753"/>
                  </a:cubicBezTo>
                  <a:cubicBezTo>
                    <a:pt x="8410" y="34753"/>
                    <a:pt x="8727" y="34723"/>
                    <a:pt x="9033" y="34659"/>
                  </a:cubicBezTo>
                  <a:cubicBezTo>
                    <a:pt x="9033" y="34659"/>
                    <a:pt x="10165" y="47200"/>
                    <a:pt x="11464" y="47200"/>
                  </a:cubicBezTo>
                  <a:cubicBezTo>
                    <a:pt x="11479" y="47200"/>
                    <a:pt x="11493" y="47199"/>
                    <a:pt x="11508" y="47195"/>
                  </a:cubicBezTo>
                  <a:cubicBezTo>
                    <a:pt x="12826" y="46906"/>
                    <a:pt x="19673" y="37713"/>
                    <a:pt x="19962" y="35109"/>
                  </a:cubicBezTo>
                  <a:cubicBezTo>
                    <a:pt x="20251" y="32473"/>
                    <a:pt x="20669" y="24019"/>
                    <a:pt x="20669" y="24019"/>
                  </a:cubicBezTo>
                  <a:cubicBezTo>
                    <a:pt x="20669" y="24019"/>
                    <a:pt x="21698" y="17494"/>
                    <a:pt x="21698" y="12093"/>
                  </a:cubicBezTo>
                  <a:cubicBezTo>
                    <a:pt x="21698" y="6693"/>
                    <a:pt x="20380" y="2322"/>
                    <a:pt x="15719" y="746"/>
                  </a:cubicBezTo>
                  <a:cubicBezTo>
                    <a:pt x="14225" y="231"/>
                    <a:pt x="12807" y="0"/>
                    <a:pt x="11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7"/>
            <p:cNvSpPr/>
            <p:nvPr/>
          </p:nvSpPr>
          <p:spPr>
            <a:xfrm>
              <a:off x="2984664" y="2831720"/>
              <a:ext cx="277200" cy="269518"/>
            </a:xfrm>
            <a:custGeom>
              <a:avLst/>
              <a:gdLst/>
              <a:ahLst/>
              <a:cxnLst/>
              <a:rect l="l" t="t" r="r" b="b"/>
              <a:pathLst>
                <a:path w="18548" h="18034" extrusionOk="0">
                  <a:moveTo>
                    <a:pt x="8313" y="0"/>
                  </a:moveTo>
                  <a:cubicBezTo>
                    <a:pt x="5467" y="0"/>
                    <a:pt x="2956" y="1038"/>
                    <a:pt x="772" y="2611"/>
                  </a:cubicBezTo>
                  <a:cubicBezTo>
                    <a:pt x="772" y="2611"/>
                    <a:pt x="451" y="2836"/>
                    <a:pt x="1" y="3254"/>
                  </a:cubicBezTo>
                  <a:cubicBezTo>
                    <a:pt x="226" y="3414"/>
                    <a:pt x="1929" y="4379"/>
                    <a:pt x="5497" y="4379"/>
                  </a:cubicBezTo>
                  <a:cubicBezTo>
                    <a:pt x="9322" y="4379"/>
                    <a:pt x="14305" y="3800"/>
                    <a:pt x="14305" y="3800"/>
                  </a:cubicBezTo>
                  <a:lnTo>
                    <a:pt x="14305" y="3800"/>
                  </a:lnTo>
                  <a:cubicBezTo>
                    <a:pt x="14305" y="3800"/>
                    <a:pt x="12023" y="5954"/>
                    <a:pt x="11894" y="7497"/>
                  </a:cubicBezTo>
                  <a:cubicBezTo>
                    <a:pt x="11766" y="9072"/>
                    <a:pt x="12312" y="13058"/>
                    <a:pt x="13598" y="13765"/>
                  </a:cubicBezTo>
                  <a:cubicBezTo>
                    <a:pt x="14884" y="14472"/>
                    <a:pt x="13726" y="15758"/>
                    <a:pt x="14466" y="16883"/>
                  </a:cubicBezTo>
                  <a:cubicBezTo>
                    <a:pt x="14889" y="17556"/>
                    <a:pt x="15415" y="18033"/>
                    <a:pt x="16072" y="18033"/>
                  </a:cubicBezTo>
                  <a:cubicBezTo>
                    <a:pt x="16514" y="18033"/>
                    <a:pt x="17015" y="17818"/>
                    <a:pt x="17584" y="17301"/>
                  </a:cubicBezTo>
                  <a:cubicBezTo>
                    <a:pt x="17841" y="17076"/>
                    <a:pt x="18098" y="16658"/>
                    <a:pt x="18387" y="16079"/>
                  </a:cubicBezTo>
                  <a:cubicBezTo>
                    <a:pt x="18484" y="14761"/>
                    <a:pt x="18548" y="13379"/>
                    <a:pt x="18548" y="12093"/>
                  </a:cubicBezTo>
                  <a:cubicBezTo>
                    <a:pt x="18548" y="6693"/>
                    <a:pt x="17230" y="2322"/>
                    <a:pt x="12569" y="746"/>
                  </a:cubicBezTo>
                  <a:cubicBezTo>
                    <a:pt x="11075" y="231"/>
                    <a:pt x="9657" y="0"/>
                    <a:pt x="8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7"/>
            <p:cNvSpPr/>
            <p:nvPr/>
          </p:nvSpPr>
          <p:spPr>
            <a:xfrm>
              <a:off x="2937109" y="2827490"/>
              <a:ext cx="328611" cy="713415"/>
            </a:xfrm>
            <a:custGeom>
              <a:avLst/>
              <a:gdLst/>
              <a:ahLst/>
              <a:cxnLst/>
              <a:rect l="l" t="t" r="r" b="b"/>
              <a:pathLst>
                <a:path w="21988" h="47736" extrusionOk="0">
                  <a:moveTo>
                    <a:pt x="3829" y="2675"/>
                  </a:moveTo>
                  <a:cubicBezTo>
                    <a:pt x="3829" y="2675"/>
                    <a:pt x="3829" y="2675"/>
                    <a:pt x="3829" y="2675"/>
                  </a:cubicBezTo>
                  <a:lnTo>
                    <a:pt x="3829" y="2675"/>
                  </a:lnTo>
                  <a:lnTo>
                    <a:pt x="3829" y="2675"/>
                  </a:lnTo>
                  <a:close/>
                  <a:moveTo>
                    <a:pt x="11540" y="547"/>
                  </a:moveTo>
                  <a:cubicBezTo>
                    <a:pt x="12826" y="547"/>
                    <a:pt x="14208" y="772"/>
                    <a:pt x="15687" y="1254"/>
                  </a:cubicBezTo>
                  <a:cubicBezTo>
                    <a:pt x="17937" y="2058"/>
                    <a:pt x="19351" y="3472"/>
                    <a:pt x="20251" y="5401"/>
                  </a:cubicBezTo>
                  <a:cubicBezTo>
                    <a:pt x="21151" y="7298"/>
                    <a:pt x="21473" y="9708"/>
                    <a:pt x="21473" y="12376"/>
                  </a:cubicBezTo>
                  <a:cubicBezTo>
                    <a:pt x="21473" y="15044"/>
                    <a:pt x="21216" y="18034"/>
                    <a:pt x="20959" y="20348"/>
                  </a:cubicBezTo>
                  <a:cubicBezTo>
                    <a:pt x="20830" y="21506"/>
                    <a:pt x="20701" y="22470"/>
                    <a:pt x="20605" y="23177"/>
                  </a:cubicBezTo>
                  <a:cubicBezTo>
                    <a:pt x="20508" y="23884"/>
                    <a:pt x="20444" y="24270"/>
                    <a:pt x="20444" y="24270"/>
                  </a:cubicBezTo>
                  <a:lnTo>
                    <a:pt x="20444" y="24302"/>
                  </a:lnTo>
                  <a:cubicBezTo>
                    <a:pt x="20444" y="24302"/>
                    <a:pt x="20412" y="24816"/>
                    <a:pt x="20380" y="25652"/>
                  </a:cubicBezTo>
                  <a:cubicBezTo>
                    <a:pt x="20251" y="28159"/>
                    <a:pt x="19930" y="33399"/>
                    <a:pt x="19705" y="35360"/>
                  </a:cubicBezTo>
                  <a:cubicBezTo>
                    <a:pt x="19705" y="35649"/>
                    <a:pt x="19544" y="36067"/>
                    <a:pt x="19351" y="36549"/>
                  </a:cubicBezTo>
                  <a:cubicBezTo>
                    <a:pt x="18612" y="38253"/>
                    <a:pt x="16876" y="40889"/>
                    <a:pt x="15205" y="43107"/>
                  </a:cubicBezTo>
                  <a:cubicBezTo>
                    <a:pt x="14369" y="44232"/>
                    <a:pt x="13565" y="45260"/>
                    <a:pt x="12858" y="46000"/>
                  </a:cubicBezTo>
                  <a:cubicBezTo>
                    <a:pt x="12537" y="46353"/>
                    <a:pt x="12215" y="46675"/>
                    <a:pt x="11990" y="46868"/>
                  </a:cubicBezTo>
                  <a:cubicBezTo>
                    <a:pt x="11862" y="46996"/>
                    <a:pt x="11733" y="47060"/>
                    <a:pt x="11669" y="47125"/>
                  </a:cubicBezTo>
                  <a:cubicBezTo>
                    <a:pt x="11595" y="47174"/>
                    <a:pt x="11539" y="47205"/>
                    <a:pt x="11503" y="47216"/>
                  </a:cubicBezTo>
                  <a:lnTo>
                    <a:pt x="11503" y="47216"/>
                  </a:lnTo>
                  <a:cubicBezTo>
                    <a:pt x="11487" y="47198"/>
                    <a:pt x="11433" y="47136"/>
                    <a:pt x="11379" y="47028"/>
                  </a:cubicBezTo>
                  <a:cubicBezTo>
                    <a:pt x="11251" y="46835"/>
                    <a:pt x="11122" y="46482"/>
                    <a:pt x="10994" y="46032"/>
                  </a:cubicBezTo>
                  <a:cubicBezTo>
                    <a:pt x="10512" y="44457"/>
                    <a:pt x="10094" y="41660"/>
                    <a:pt x="9804" y="39281"/>
                  </a:cubicBezTo>
                  <a:cubicBezTo>
                    <a:pt x="9644" y="38092"/>
                    <a:pt x="9547" y="36999"/>
                    <a:pt x="9451" y="36196"/>
                  </a:cubicBezTo>
                  <a:cubicBezTo>
                    <a:pt x="9387" y="35424"/>
                    <a:pt x="9322" y="34910"/>
                    <a:pt x="9322" y="34910"/>
                  </a:cubicBezTo>
                  <a:cubicBezTo>
                    <a:pt x="9322" y="34845"/>
                    <a:pt x="9290" y="34781"/>
                    <a:pt x="9226" y="34749"/>
                  </a:cubicBezTo>
                  <a:cubicBezTo>
                    <a:pt x="9161" y="34685"/>
                    <a:pt x="9097" y="34685"/>
                    <a:pt x="9001" y="34685"/>
                  </a:cubicBezTo>
                  <a:cubicBezTo>
                    <a:pt x="8711" y="34749"/>
                    <a:pt x="8422" y="34781"/>
                    <a:pt x="8101" y="34781"/>
                  </a:cubicBezTo>
                  <a:cubicBezTo>
                    <a:pt x="6879" y="34781"/>
                    <a:pt x="5529" y="34299"/>
                    <a:pt x="4436" y="33592"/>
                  </a:cubicBezTo>
                  <a:cubicBezTo>
                    <a:pt x="3343" y="32917"/>
                    <a:pt x="2475" y="31952"/>
                    <a:pt x="2186" y="31085"/>
                  </a:cubicBezTo>
                  <a:cubicBezTo>
                    <a:pt x="2025" y="30635"/>
                    <a:pt x="1833" y="29574"/>
                    <a:pt x="1672" y="28192"/>
                  </a:cubicBezTo>
                  <a:cubicBezTo>
                    <a:pt x="1093" y="24013"/>
                    <a:pt x="547" y="16684"/>
                    <a:pt x="547" y="12151"/>
                  </a:cubicBezTo>
                  <a:cubicBezTo>
                    <a:pt x="547" y="11412"/>
                    <a:pt x="547" y="10769"/>
                    <a:pt x="579" y="10191"/>
                  </a:cubicBezTo>
                  <a:cubicBezTo>
                    <a:pt x="740" y="7651"/>
                    <a:pt x="1608" y="5883"/>
                    <a:pt x="2475" y="4758"/>
                  </a:cubicBezTo>
                  <a:cubicBezTo>
                    <a:pt x="2893" y="4180"/>
                    <a:pt x="3311" y="3762"/>
                    <a:pt x="3601" y="3505"/>
                  </a:cubicBezTo>
                  <a:cubicBezTo>
                    <a:pt x="3761" y="3376"/>
                    <a:pt x="3890" y="3280"/>
                    <a:pt x="3986" y="3215"/>
                  </a:cubicBezTo>
                  <a:lnTo>
                    <a:pt x="4083" y="3151"/>
                  </a:lnTo>
                  <a:lnTo>
                    <a:pt x="4115" y="3151"/>
                  </a:lnTo>
                  <a:lnTo>
                    <a:pt x="4115" y="3119"/>
                  </a:lnTo>
                  <a:cubicBezTo>
                    <a:pt x="6268" y="1576"/>
                    <a:pt x="8744" y="547"/>
                    <a:pt x="11540" y="547"/>
                  </a:cubicBezTo>
                  <a:close/>
                  <a:moveTo>
                    <a:pt x="11540" y="1"/>
                  </a:moveTo>
                  <a:cubicBezTo>
                    <a:pt x="8631" y="1"/>
                    <a:pt x="6039" y="1082"/>
                    <a:pt x="3829" y="2675"/>
                  </a:cubicBezTo>
                  <a:lnTo>
                    <a:pt x="3826" y="2669"/>
                  </a:lnTo>
                  <a:cubicBezTo>
                    <a:pt x="3793" y="2701"/>
                    <a:pt x="2925" y="3215"/>
                    <a:pt x="2025" y="4437"/>
                  </a:cubicBezTo>
                  <a:cubicBezTo>
                    <a:pt x="1125" y="5626"/>
                    <a:pt x="193" y="7491"/>
                    <a:pt x="65" y="10191"/>
                  </a:cubicBezTo>
                  <a:cubicBezTo>
                    <a:pt x="32" y="10737"/>
                    <a:pt x="0" y="11412"/>
                    <a:pt x="0" y="12151"/>
                  </a:cubicBezTo>
                  <a:cubicBezTo>
                    <a:pt x="0" y="15205"/>
                    <a:pt x="257" y="19480"/>
                    <a:pt x="579" y="23209"/>
                  </a:cubicBezTo>
                  <a:cubicBezTo>
                    <a:pt x="772" y="25106"/>
                    <a:pt x="933" y="26842"/>
                    <a:pt x="1125" y="28256"/>
                  </a:cubicBezTo>
                  <a:cubicBezTo>
                    <a:pt x="1318" y="29670"/>
                    <a:pt x="1511" y="30731"/>
                    <a:pt x="1672" y="31245"/>
                  </a:cubicBezTo>
                  <a:cubicBezTo>
                    <a:pt x="2025" y="32306"/>
                    <a:pt x="2958" y="33303"/>
                    <a:pt x="4147" y="34042"/>
                  </a:cubicBezTo>
                  <a:cubicBezTo>
                    <a:pt x="5336" y="34813"/>
                    <a:pt x="6751" y="35296"/>
                    <a:pt x="8101" y="35328"/>
                  </a:cubicBezTo>
                  <a:cubicBezTo>
                    <a:pt x="8354" y="35328"/>
                    <a:pt x="8591" y="35311"/>
                    <a:pt x="8836" y="35266"/>
                  </a:cubicBezTo>
                  <a:lnTo>
                    <a:pt x="8836" y="35266"/>
                  </a:lnTo>
                  <a:cubicBezTo>
                    <a:pt x="8917" y="36116"/>
                    <a:pt x="9173" y="38690"/>
                    <a:pt x="9515" y="41242"/>
                  </a:cubicBezTo>
                  <a:cubicBezTo>
                    <a:pt x="9740" y="42817"/>
                    <a:pt x="10029" y="44392"/>
                    <a:pt x="10319" y="45582"/>
                  </a:cubicBezTo>
                  <a:cubicBezTo>
                    <a:pt x="10447" y="46193"/>
                    <a:pt x="10608" y="46675"/>
                    <a:pt x="10769" y="47060"/>
                  </a:cubicBezTo>
                  <a:cubicBezTo>
                    <a:pt x="10865" y="47221"/>
                    <a:pt x="10929" y="47382"/>
                    <a:pt x="11058" y="47510"/>
                  </a:cubicBezTo>
                  <a:cubicBezTo>
                    <a:pt x="11090" y="47575"/>
                    <a:pt x="11154" y="47639"/>
                    <a:pt x="11251" y="47671"/>
                  </a:cubicBezTo>
                  <a:cubicBezTo>
                    <a:pt x="11315" y="47703"/>
                    <a:pt x="11412" y="47735"/>
                    <a:pt x="11508" y="47735"/>
                  </a:cubicBezTo>
                  <a:lnTo>
                    <a:pt x="11604" y="47735"/>
                  </a:lnTo>
                  <a:cubicBezTo>
                    <a:pt x="11733" y="47703"/>
                    <a:pt x="11862" y="47639"/>
                    <a:pt x="11990" y="47543"/>
                  </a:cubicBezTo>
                  <a:cubicBezTo>
                    <a:pt x="12505" y="47189"/>
                    <a:pt x="13212" y="46450"/>
                    <a:pt x="14047" y="45453"/>
                  </a:cubicBezTo>
                  <a:cubicBezTo>
                    <a:pt x="15301" y="43942"/>
                    <a:pt x="16780" y="41949"/>
                    <a:pt x="18001" y="40053"/>
                  </a:cubicBezTo>
                  <a:cubicBezTo>
                    <a:pt x="18612" y="39121"/>
                    <a:pt x="19126" y="38221"/>
                    <a:pt x="19544" y="37417"/>
                  </a:cubicBezTo>
                  <a:cubicBezTo>
                    <a:pt x="19930" y="36613"/>
                    <a:pt x="20187" y="35938"/>
                    <a:pt x="20251" y="35424"/>
                  </a:cubicBezTo>
                  <a:cubicBezTo>
                    <a:pt x="20530" y="32882"/>
                    <a:pt x="20959" y="24931"/>
                    <a:pt x="20989" y="24366"/>
                  </a:cubicBezTo>
                  <a:lnTo>
                    <a:pt x="20989" y="24366"/>
                  </a:lnTo>
                  <a:lnTo>
                    <a:pt x="20991" y="24366"/>
                  </a:lnTo>
                  <a:cubicBezTo>
                    <a:pt x="20991" y="24366"/>
                    <a:pt x="21987" y="17809"/>
                    <a:pt x="21987" y="12376"/>
                  </a:cubicBezTo>
                  <a:cubicBezTo>
                    <a:pt x="21987" y="9644"/>
                    <a:pt x="21666" y="7169"/>
                    <a:pt x="20734" y="5176"/>
                  </a:cubicBezTo>
                  <a:cubicBezTo>
                    <a:pt x="19801" y="3151"/>
                    <a:pt x="18258" y="1576"/>
                    <a:pt x="15848" y="772"/>
                  </a:cubicBezTo>
                  <a:cubicBezTo>
                    <a:pt x="14337" y="258"/>
                    <a:pt x="12890" y="1"/>
                    <a:pt x="1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7"/>
            <p:cNvSpPr/>
            <p:nvPr/>
          </p:nvSpPr>
          <p:spPr>
            <a:xfrm>
              <a:off x="3207569" y="3067133"/>
              <a:ext cx="69674" cy="128856"/>
            </a:xfrm>
            <a:custGeom>
              <a:avLst/>
              <a:gdLst/>
              <a:ahLst/>
              <a:cxnLst/>
              <a:rect l="l" t="t" r="r" b="b"/>
              <a:pathLst>
                <a:path w="4662" h="8622" extrusionOk="0">
                  <a:moveTo>
                    <a:pt x="3089" y="1"/>
                  </a:moveTo>
                  <a:cubicBezTo>
                    <a:pt x="1847" y="1"/>
                    <a:pt x="1" y="2899"/>
                    <a:pt x="1" y="2899"/>
                  </a:cubicBezTo>
                  <a:lnTo>
                    <a:pt x="1319" y="7849"/>
                  </a:lnTo>
                  <a:cubicBezTo>
                    <a:pt x="1550" y="8377"/>
                    <a:pt x="1849" y="8621"/>
                    <a:pt x="2171" y="8621"/>
                  </a:cubicBezTo>
                  <a:cubicBezTo>
                    <a:pt x="2654" y="8621"/>
                    <a:pt x="3190" y="8074"/>
                    <a:pt x="3633" y="7110"/>
                  </a:cubicBezTo>
                  <a:cubicBezTo>
                    <a:pt x="4372" y="5503"/>
                    <a:pt x="4662" y="1002"/>
                    <a:pt x="3504" y="135"/>
                  </a:cubicBezTo>
                  <a:cubicBezTo>
                    <a:pt x="3377" y="42"/>
                    <a:pt x="3238" y="1"/>
                    <a:pt x="30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7"/>
            <p:cNvSpPr/>
            <p:nvPr/>
          </p:nvSpPr>
          <p:spPr>
            <a:xfrm>
              <a:off x="3204206" y="3062889"/>
              <a:ext cx="71123" cy="136926"/>
            </a:xfrm>
            <a:custGeom>
              <a:avLst/>
              <a:gdLst/>
              <a:ahLst/>
              <a:cxnLst/>
              <a:rect l="l" t="t" r="r" b="b"/>
              <a:pathLst>
                <a:path w="4759" h="9162" extrusionOk="0">
                  <a:moveTo>
                    <a:pt x="3312" y="1"/>
                  </a:moveTo>
                  <a:cubicBezTo>
                    <a:pt x="2894" y="1"/>
                    <a:pt x="2508" y="226"/>
                    <a:pt x="2154" y="515"/>
                  </a:cubicBezTo>
                  <a:cubicBezTo>
                    <a:pt x="1576" y="965"/>
                    <a:pt x="1061" y="1576"/>
                    <a:pt x="676" y="2090"/>
                  </a:cubicBezTo>
                  <a:cubicBezTo>
                    <a:pt x="258" y="2604"/>
                    <a:pt x="1" y="3022"/>
                    <a:pt x="1" y="3022"/>
                  </a:cubicBezTo>
                  <a:lnTo>
                    <a:pt x="451" y="3312"/>
                  </a:lnTo>
                  <a:cubicBezTo>
                    <a:pt x="451" y="3312"/>
                    <a:pt x="483" y="3279"/>
                    <a:pt x="515" y="3215"/>
                  </a:cubicBezTo>
                  <a:cubicBezTo>
                    <a:pt x="708" y="2926"/>
                    <a:pt x="1190" y="2251"/>
                    <a:pt x="1736" y="1640"/>
                  </a:cubicBezTo>
                  <a:cubicBezTo>
                    <a:pt x="2026" y="1319"/>
                    <a:pt x="2315" y="1061"/>
                    <a:pt x="2604" y="836"/>
                  </a:cubicBezTo>
                  <a:cubicBezTo>
                    <a:pt x="2862" y="644"/>
                    <a:pt x="3119" y="547"/>
                    <a:pt x="3312" y="547"/>
                  </a:cubicBezTo>
                  <a:cubicBezTo>
                    <a:pt x="3408" y="547"/>
                    <a:pt x="3472" y="579"/>
                    <a:pt x="3569" y="611"/>
                  </a:cubicBezTo>
                  <a:cubicBezTo>
                    <a:pt x="3762" y="772"/>
                    <a:pt x="3954" y="1126"/>
                    <a:pt x="4051" y="1640"/>
                  </a:cubicBezTo>
                  <a:cubicBezTo>
                    <a:pt x="4179" y="2154"/>
                    <a:pt x="4244" y="2797"/>
                    <a:pt x="4244" y="3472"/>
                  </a:cubicBezTo>
                  <a:cubicBezTo>
                    <a:pt x="4244" y="4179"/>
                    <a:pt x="4179" y="4951"/>
                    <a:pt x="4051" y="5626"/>
                  </a:cubicBezTo>
                  <a:cubicBezTo>
                    <a:pt x="3954" y="6301"/>
                    <a:pt x="3794" y="6912"/>
                    <a:pt x="3601" y="7297"/>
                  </a:cubicBezTo>
                  <a:cubicBezTo>
                    <a:pt x="3408" y="7747"/>
                    <a:pt x="3183" y="8101"/>
                    <a:pt x="2958" y="8326"/>
                  </a:cubicBezTo>
                  <a:cubicBezTo>
                    <a:pt x="2733" y="8551"/>
                    <a:pt x="2540" y="8648"/>
                    <a:pt x="2411" y="8648"/>
                  </a:cubicBezTo>
                  <a:cubicBezTo>
                    <a:pt x="2315" y="8648"/>
                    <a:pt x="2219" y="8615"/>
                    <a:pt x="2090" y="8519"/>
                  </a:cubicBezTo>
                  <a:cubicBezTo>
                    <a:pt x="1994" y="8423"/>
                    <a:pt x="1897" y="8262"/>
                    <a:pt x="1769" y="8037"/>
                  </a:cubicBezTo>
                  <a:lnTo>
                    <a:pt x="1286" y="8230"/>
                  </a:lnTo>
                  <a:cubicBezTo>
                    <a:pt x="1415" y="8519"/>
                    <a:pt x="1576" y="8744"/>
                    <a:pt x="1769" y="8905"/>
                  </a:cubicBezTo>
                  <a:cubicBezTo>
                    <a:pt x="1929" y="9065"/>
                    <a:pt x="2154" y="9162"/>
                    <a:pt x="2411" y="9162"/>
                  </a:cubicBezTo>
                  <a:cubicBezTo>
                    <a:pt x="2733" y="9162"/>
                    <a:pt x="3054" y="8969"/>
                    <a:pt x="3344" y="8712"/>
                  </a:cubicBezTo>
                  <a:cubicBezTo>
                    <a:pt x="3633" y="8423"/>
                    <a:pt x="3890" y="8005"/>
                    <a:pt x="4115" y="7522"/>
                  </a:cubicBezTo>
                  <a:cubicBezTo>
                    <a:pt x="4308" y="7072"/>
                    <a:pt x="4469" y="6430"/>
                    <a:pt x="4597" y="5722"/>
                  </a:cubicBezTo>
                  <a:cubicBezTo>
                    <a:pt x="4694" y="5015"/>
                    <a:pt x="4758" y="4212"/>
                    <a:pt x="4758" y="3472"/>
                  </a:cubicBezTo>
                  <a:cubicBezTo>
                    <a:pt x="4758" y="2765"/>
                    <a:pt x="4726" y="2090"/>
                    <a:pt x="4565" y="1511"/>
                  </a:cubicBezTo>
                  <a:cubicBezTo>
                    <a:pt x="4437" y="965"/>
                    <a:pt x="4244" y="483"/>
                    <a:pt x="3890" y="194"/>
                  </a:cubicBezTo>
                  <a:cubicBezTo>
                    <a:pt x="3697" y="65"/>
                    <a:pt x="3504" y="1"/>
                    <a:pt x="3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57"/>
            <p:cNvSpPr/>
            <p:nvPr/>
          </p:nvSpPr>
          <p:spPr>
            <a:xfrm>
              <a:off x="2988983" y="3089013"/>
              <a:ext cx="68717" cy="120890"/>
            </a:xfrm>
            <a:custGeom>
              <a:avLst/>
              <a:gdLst/>
              <a:ahLst/>
              <a:cxnLst/>
              <a:rect l="l" t="t" r="r" b="b"/>
              <a:pathLst>
                <a:path w="4598" h="8089" extrusionOk="0">
                  <a:moveTo>
                    <a:pt x="1349" y="0"/>
                  </a:moveTo>
                  <a:cubicBezTo>
                    <a:pt x="1235" y="0"/>
                    <a:pt x="1144" y="87"/>
                    <a:pt x="1094" y="213"/>
                  </a:cubicBezTo>
                  <a:cubicBezTo>
                    <a:pt x="1094" y="213"/>
                    <a:pt x="837" y="1339"/>
                    <a:pt x="547" y="2689"/>
                  </a:cubicBezTo>
                  <a:cubicBezTo>
                    <a:pt x="290" y="4039"/>
                    <a:pt x="1" y="5614"/>
                    <a:pt x="1" y="6546"/>
                  </a:cubicBezTo>
                  <a:cubicBezTo>
                    <a:pt x="1" y="6803"/>
                    <a:pt x="1" y="7028"/>
                    <a:pt x="97" y="7221"/>
                  </a:cubicBezTo>
                  <a:cubicBezTo>
                    <a:pt x="290" y="7575"/>
                    <a:pt x="644" y="7767"/>
                    <a:pt x="1030" y="7896"/>
                  </a:cubicBezTo>
                  <a:cubicBezTo>
                    <a:pt x="1415" y="8025"/>
                    <a:pt x="1865" y="8089"/>
                    <a:pt x="2347" y="8089"/>
                  </a:cubicBezTo>
                  <a:cubicBezTo>
                    <a:pt x="3119" y="8057"/>
                    <a:pt x="3890" y="7928"/>
                    <a:pt x="4405" y="7639"/>
                  </a:cubicBezTo>
                  <a:cubicBezTo>
                    <a:pt x="4533" y="7575"/>
                    <a:pt x="4598" y="7382"/>
                    <a:pt x="4501" y="7253"/>
                  </a:cubicBezTo>
                  <a:cubicBezTo>
                    <a:pt x="4458" y="7167"/>
                    <a:pt x="4373" y="7125"/>
                    <a:pt x="4282" y="7125"/>
                  </a:cubicBezTo>
                  <a:cubicBezTo>
                    <a:pt x="4237" y="7125"/>
                    <a:pt x="4190" y="7135"/>
                    <a:pt x="4148" y="7157"/>
                  </a:cubicBezTo>
                  <a:cubicBezTo>
                    <a:pt x="3762" y="7382"/>
                    <a:pt x="3023" y="7542"/>
                    <a:pt x="2347" y="7542"/>
                  </a:cubicBezTo>
                  <a:cubicBezTo>
                    <a:pt x="1930" y="7542"/>
                    <a:pt x="1512" y="7478"/>
                    <a:pt x="1190" y="7382"/>
                  </a:cubicBezTo>
                  <a:cubicBezTo>
                    <a:pt x="869" y="7285"/>
                    <a:pt x="644" y="7125"/>
                    <a:pt x="580" y="6996"/>
                  </a:cubicBezTo>
                  <a:cubicBezTo>
                    <a:pt x="580" y="6964"/>
                    <a:pt x="547" y="6771"/>
                    <a:pt x="547" y="6546"/>
                  </a:cubicBezTo>
                  <a:cubicBezTo>
                    <a:pt x="547" y="5710"/>
                    <a:pt x="805" y="4135"/>
                    <a:pt x="1094" y="2785"/>
                  </a:cubicBezTo>
                  <a:cubicBezTo>
                    <a:pt x="1222" y="2110"/>
                    <a:pt x="1351" y="1499"/>
                    <a:pt x="1447" y="1049"/>
                  </a:cubicBezTo>
                  <a:cubicBezTo>
                    <a:pt x="1576" y="599"/>
                    <a:pt x="1640" y="342"/>
                    <a:pt x="1640" y="342"/>
                  </a:cubicBezTo>
                  <a:cubicBezTo>
                    <a:pt x="1672" y="181"/>
                    <a:pt x="1576" y="53"/>
                    <a:pt x="1447" y="21"/>
                  </a:cubicBezTo>
                  <a:cubicBezTo>
                    <a:pt x="1413" y="7"/>
                    <a:pt x="1380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57"/>
            <p:cNvSpPr/>
            <p:nvPr/>
          </p:nvSpPr>
          <p:spPr>
            <a:xfrm>
              <a:off x="3000521" y="3226223"/>
              <a:ext cx="81196" cy="16828"/>
            </a:xfrm>
            <a:custGeom>
              <a:avLst/>
              <a:gdLst/>
              <a:ahLst/>
              <a:cxnLst/>
              <a:rect l="l" t="t" r="r" b="b"/>
              <a:pathLst>
                <a:path w="5433" h="1126" extrusionOk="0">
                  <a:moveTo>
                    <a:pt x="5117" y="1"/>
                  </a:moveTo>
                  <a:cubicBezTo>
                    <a:pt x="5072" y="1"/>
                    <a:pt x="5026" y="12"/>
                    <a:pt x="4983" y="33"/>
                  </a:cubicBezTo>
                  <a:cubicBezTo>
                    <a:pt x="4276" y="451"/>
                    <a:pt x="3408" y="612"/>
                    <a:pt x="2604" y="612"/>
                  </a:cubicBezTo>
                  <a:cubicBezTo>
                    <a:pt x="1993" y="612"/>
                    <a:pt x="1447" y="515"/>
                    <a:pt x="1029" y="451"/>
                  </a:cubicBezTo>
                  <a:cubicBezTo>
                    <a:pt x="836" y="419"/>
                    <a:pt x="675" y="354"/>
                    <a:pt x="547" y="354"/>
                  </a:cubicBezTo>
                  <a:cubicBezTo>
                    <a:pt x="483" y="322"/>
                    <a:pt x="450" y="322"/>
                    <a:pt x="418" y="290"/>
                  </a:cubicBezTo>
                  <a:lnTo>
                    <a:pt x="386" y="290"/>
                  </a:lnTo>
                  <a:cubicBezTo>
                    <a:pt x="359" y="285"/>
                    <a:pt x="333" y="282"/>
                    <a:pt x="309" y="282"/>
                  </a:cubicBezTo>
                  <a:cubicBezTo>
                    <a:pt x="185" y="282"/>
                    <a:pt x="91" y="349"/>
                    <a:pt x="65" y="483"/>
                  </a:cubicBezTo>
                  <a:cubicBezTo>
                    <a:pt x="0" y="612"/>
                    <a:pt x="97" y="772"/>
                    <a:pt x="225" y="804"/>
                  </a:cubicBezTo>
                  <a:cubicBezTo>
                    <a:pt x="258" y="804"/>
                    <a:pt x="1318" y="1126"/>
                    <a:pt x="2604" y="1126"/>
                  </a:cubicBezTo>
                  <a:cubicBezTo>
                    <a:pt x="3472" y="1126"/>
                    <a:pt x="4436" y="997"/>
                    <a:pt x="5240" y="483"/>
                  </a:cubicBezTo>
                  <a:cubicBezTo>
                    <a:pt x="5369" y="419"/>
                    <a:pt x="5433" y="258"/>
                    <a:pt x="5336" y="129"/>
                  </a:cubicBezTo>
                  <a:cubicBezTo>
                    <a:pt x="5294" y="44"/>
                    <a:pt x="5208" y="1"/>
                    <a:pt x="5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57"/>
            <p:cNvSpPr/>
            <p:nvPr/>
          </p:nvSpPr>
          <p:spPr>
            <a:xfrm>
              <a:off x="3072586" y="3088834"/>
              <a:ext cx="17306" cy="34598"/>
            </a:xfrm>
            <a:custGeom>
              <a:avLst/>
              <a:gdLst/>
              <a:ahLst/>
              <a:cxnLst/>
              <a:rect l="l" t="t" r="r" b="b"/>
              <a:pathLst>
                <a:path w="1158" h="2315" extrusionOk="0">
                  <a:moveTo>
                    <a:pt x="579" y="0"/>
                  </a:moveTo>
                  <a:cubicBezTo>
                    <a:pt x="257" y="0"/>
                    <a:pt x="0" y="515"/>
                    <a:pt x="0" y="1158"/>
                  </a:cubicBezTo>
                  <a:cubicBezTo>
                    <a:pt x="0" y="1801"/>
                    <a:pt x="257" y="2315"/>
                    <a:pt x="579" y="2315"/>
                  </a:cubicBezTo>
                  <a:cubicBezTo>
                    <a:pt x="900" y="2315"/>
                    <a:pt x="1157" y="1801"/>
                    <a:pt x="1157" y="1158"/>
                  </a:cubicBezTo>
                  <a:cubicBezTo>
                    <a:pt x="1157" y="515"/>
                    <a:pt x="900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57"/>
            <p:cNvSpPr/>
            <p:nvPr/>
          </p:nvSpPr>
          <p:spPr>
            <a:xfrm>
              <a:off x="2967851" y="3077789"/>
              <a:ext cx="17785" cy="34598"/>
            </a:xfrm>
            <a:custGeom>
              <a:avLst/>
              <a:gdLst/>
              <a:ahLst/>
              <a:cxnLst/>
              <a:rect l="l" t="t" r="r" b="b"/>
              <a:pathLst>
                <a:path w="1190" h="2315" extrusionOk="0">
                  <a:moveTo>
                    <a:pt x="611" y="0"/>
                  </a:moveTo>
                  <a:cubicBezTo>
                    <a:pt x="290" y="0"/>
                    <a:pt x="1" y="514"/>
                    <a:pt x="1" y="1157"/>
                  </a:cubicBezTo>
                  <a:cubicBezTo>
                    <a:pt x="1" y="1800"/>
                    <a:pt x="290" y="2315"/>
                    <a:pt x="611" y="2315"/>
                  </a:cubicBezTo>
                  <a:cubicBezTo>
                    <a:pt x="933" y="2315"/>
                    <a:pt x="1190" y="1800"/>
                    <a:pt x="1190" y="1157"/>
                  </a:cubicBezTo>
                  <a:cubicBezTo>
                    <a:pt x="1190" y="514"/>
                    <a:pt x="933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57"/>
            <p:cNvSpPr/>
            <p:nvPr/>
          </p:nvSpPr>
          <p:spPr>
            <a:xfrm>
              <a:off x="2950560" y="3049439"/>
              <a:ext cx="56701" cy="14915"/>
            </a:xfrm>
            <a:custGeom>
              <a:avLst/>
              <a:gdLst/>
              <a:ahLst/>
              <a:cxnLst/>
              <a:rect l="l" t="t" r="r" b="b"/>
              <a:pathLst>
                <a:path w="3794" h="998" extrusionOk="0">
                  <a:moveTo>
                    <a:pt x="1833" y="1"/>
                  </a:moveTo>
                  <a:cubicBezTo>
                    <a:pt x="804" y="1"/>
                    <a:pt x="161" y="483"/>
                    <a:pt x="129" y="515"/>
                  </a:cubicBezTo>
                  <a:cubicBezTo>
                    <a:pt x="33" y="611"/>
                    <a:pt x="0" y="772"/>
                    <a:pt x="97" y="901"/>
                  </a:cubicBezTo>
                  <a:cubicBezTo>
                    <a:pt x="153" y="957"/>
                    <a:pt x="231" y="991"/>
                    <a:pt x="305" y="991"/>
                  </a:cubicBezTo>
                  <a:cubicBezTo>
                    <a:pt x="358" y="991"/>
                    <a:pt x="410" y="973"/>
                    <a:pt x="450" y="933"/>
                  </a:cubicBezTo>
                  <a:cubicBezTo>
                    <a:pt x="483" y="933"/>
                    <a:pt x="997" y="547"/>
                    <a:pt x="1833" y="547"/>
                  </a:cubicBezTo>
                  <a:cubicBezTo>
                    <a:pt x="2250" y="547"/>
                    <a:pt x="2797" y="644"/>
                    <a:pt x="3376" y="965"/>
                  </a:cubicBezTo>
                  <a:cubicBezTo>
                    <a:pt x="3418" y="986"/>
                    <a:pt x="3465" y="997"/>
                    <a:pt x="3510" y="997"/>
                  </a:cubicBezTo>
                  <a:cubicBezTo>
                    <a:pt x="3601" y="997"/>
                    <a:pt x="3686" y="954"/>
                    <a:pt x="3729" y="869"/>
                  </a:cubicBezTo>
                  <a:cubicBezTo>
                    <a:pt x="3793" y="740"/>
                    <a:pt x="3761" y="547"/>
                    <a:pt x="3633" y="483"/>
                  </a:cubicBezTo>
                  <a:cubicBezTo>
                    <a:pt x="2958" y="129"/>
                    <a:pt x="2347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57"/>
            <p:cNvSpPr/>
            <p:nvPr/>
          </p:nvSpPr>
          <p:spPr>
            <a:xfrm>
              <a:off x="3050482" y="3054729"/>
              <a:ext cx="80718" cy="22716"/>
            </a:xfrm>
            <a:custGeom>
              <a:avLst/>
              <a:gdLst/>
              <a:ahLst/>
              <a:cxnLst/>
              <a:rect l="l" t="t" r="r" b="b"/>
              <a:pathLst>
                <a:path w="5401" h="1520" extrusionOk="0">
                  <a:moveTo>
                    <a:pt x="2636" y="0"/>
                  </a:moveTo>
                  <a:cubicBezTo>
                    <a:pt x="1318" y="0"/>
                    <a:pt x="225" y="579"/>
                    <a:pt x="193" y="579"/>
                  </a:cubicBezTo>
                  <a:cubicBezTo>
                    <a:pt x="65" y="643"/>
                    <a:pt x="0" y="804"/>
                    <a:pt x="65" y="932"/>
                  </a:cubicBezTo>
                  <a:cubicBezTo>
                    <a:pt x="112" y="1027"/>
                    <a:pt x="211" y="1086"/>
                    <a:pt x="310" y="1086"/>
                  </a:cubicBezTo>
                  <a:cubicBezTo>
                    <a:pt x="347" y="1086"/>
                    <a:pt x="384" y="1078"/>
                    <a:pt x="418" y="1061"/>
                  </a:cubicBezTo>
                  <a:lnTo>
                    <a:pt x="450" y="1061"/>
                  </a:lnTo>
                  <a:cubicBezTo>
                    <a:pt x="547" y="997"/>
                    <a:pt x="1543" y="547"/>
                    <a:pt x="2636" y="547"/>
                  </a:cubicBezTo>
                  <a:cubicBezTo>
                    <a:pt x="3408" y="547"/>
                    <a:pt x="4243" y="740"/>
                    <a:pt x="4919" y="1447"/>
                  </a:cubicBezTo>
                  <a:cubicBezTo>
                    <a:pt x="4983" y="1495"/>
                    <a:pt x="5055" y="1519"/>
                    <a:pt x="5123" y="1519"/>
                  </a:cubicBezTo>
                  <a:cubicBezTo>
                    <a:pt x="5192" y="1519"/>
                    <a:pt x="5256" y="1495"/>
                    <a:pt x="5304" y="1447"/>
                  </a:cubicBezTo>
                  <a:cubicBezTo>
                    <a:pt x="5401" y="1318"/>
                    <a:pt x="5401" y="1157"/>
                    <a:pt x="5304" y="1061"/>
                  </a:cubicBezTo>
                  <a:cubicBezTo>
                    <a:pt x="4501" y="257"/>
                    <a:pt x="3504" y="0"/>
                    <a:pt x="2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57"/>
            <p:cNvSpPr/>
            <p:nvPr/>
          </p:nvSpPr>
          <p:spPr>
            <a:xfrm>
              <a:off x="3073064" y="3345365"/>
              <a:ext cx="511149" cy="798437"/>
            </a:xfrm>
            <a:custGeom>
              <a:avLst/>
              <a:gdLst/>
              <a:ahLst/>
              <a:cxnLst/>
              <a:rect l="l" t="t" r="r" b="b"/>
              <a:pathLst>
                <a:path w="34202" h="53425" extrusionOk="0">
                  <a:moveTo>
                    <a:pt x="14530" y="1"/>
                  </a:moveTo>
                  <a:lnTo>
                    <a:pt x="6236" y="5690"/>
                  </a:lnTo>
                  <a:cubicBezTo>
                    <a:pt x="6236" y="5690"/>
                    <a:pt x="6076" y="13855"/>
                    <a:pt x="4468" y="19384"/>
                  </a:cubicBezTo>
                  <a:cubicBezTo>
                    <a:pt x="2990" y="24559"/>
                    <a:pt x="322" y="50275"/>
                    <a:pt x="0" y="53425"/>
                  </a:cubicBezTo>
                  <a:lnTo>
                    <a:pt x="26809" y="53425"/>
                  </a:lnTo>
                  <a:cubicBezTo>
                    <a:pt x="27452" y="49760"/>
                    <a:pt x="33334" y="15366"/>
                    <a:pt x="33463" y="14273"/>
                  </a:cubicBezTo>
                  <a:cubicBezTo>
                    <a:pt x="33591" y="13116"/>
                    <a:pt x="34202" y="11219"/>
                    <a:pt x="33173" y="10930"/>
                  </a:cubicBezTo>
                  <a:cubicBezTo>
                    <a:pt x="32145" y="10640"/>
                    <a:pt x="14530" y="1"/>
                    <a:pt x="14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57"/>
            <p:cNvSpPr/>
            <p:nvPr/>
          </p:nvSpPr>
          <p:spPr>
            <a:xfrm>
              <a:off x="3068730" y="3341285"/>
              <a:ext cx="513092" cy="806357"/>
            </a:xfrm>
            <a:custGeom>
              <a:avLst/>
              <a:gdLst/>
              <a:ahLst/>
              <a:cxnLst/>
              <a:rect l="l" t="t" r="r" b="b"/>
              <a:pathLst>
                <a:path w="34332" h="53955" extrusionOk="0">
                  <a:moveTo>
                    <a:pt x="14844" y="592"/>
                  </a:moveTo>
                  <a:lnTo>
                    <a:pt x="14844" y="592"/>
                  </a:lnTo>
                  <a:cubicBezTo>
                    <a:pt x="15659" y="1084"/>
                    <a:pt x="19592" y="3463"/>
                    <a:pt x="23627" y="5867"/>
                  </a:cubicBezTo>
                  <a:cubicBezTo>
                    <a:pt x="25877" y="7217"/>
                    <a:pt x="28192" y="8567"/>
                    <a:pt x="29992" y="9596"/>
                  </a:cubicBezTo>
                  <a:cubicBezTo>
                    <a:pt x="30892" y="10110"/>
                    <a:pt x="31663" y="10560"/>
                    <a:pt x="32242" y="10881"/>
                  </a:cubicBezTo>
                  <a:cubicBezTo>
                    <a:pt x="32531" y="11042"/>
                    <a:pt x="32788" y="11171"/>
                    <a:pt x="32949" y="11267"/>
                  </a:cubicBezTo>
                  <a:cubicBezTo>
                    <a:pt x="33142" y="11363"/>
                    <a:pt x="33270" y="11428"/>
                    <a:pt x="33399" y="11460"/>
                  </a:cubicBezTo>
                  <a:cubicBezTo>
                    <a:pt x="33528" y="11492"/>
                    <a:pt x="33624" y="11588"/>
                    <a:pt x="33688" y="11717"/>
                  </a:cubicBezTo>
                  <a:cubicBezTo>
                    <a:pt x="33753" y="11846"/>
                    <a:pt x="33785" y="12071"/>
                    <a:pt x="33785" y="12328"/>
                  </a:cubicBezTo>
                  <a:cubicBezTo>
                    <a:pt x="33785" y="12971"/>
                    <a:pt x="33560" y="13839"/>
                    <a:pt x="33495" y="14514"/>
                  </a:cubicBezTo>
                  <a:cubicBezTo>
                    <a:pt x="33463" y="14642"/>
                    <a:pt x="33367" y="15317"/>
                    <a:pt x="33174" y="16346"/>
                  </a:cubicBezTo>
                  <a:cubicBezTo>
                    <a:pt x="31977" y="23589"/>
                    <a:pt x="27572" y="49372"/>
                    <a:pt x="26880" y="53441"/>
                  </a:cubicBezTo>
                  <a:lnTo>
                    <a:pt x="577" y="53441"/>
                  </a:lnTo>
                  <a:cubicBezTo>
                    <a:pt x="785" y="51406"/>
                    <a:pt x="1494" y="44536"/>
                    <a:pt x="2347" y="37465"/>
                  </a:cubicBezTo>
                  <a:cubicBezTo>
                    <a:pt x="2797" y="33736"/>
                    <a:pt x="3280" y="29943"/>
                    <a:pt x="3762" y="26761"/>
                  </a:cubicBezTo>
                  <a:cubicBezTo>
                    <a:pt x="4212" y="23578"/>
                    <a:pt x="4662" y="20975"/>
                    <a:pt x="5015" y="19721"/>
                  </a:cubicBezTo>
                  <a:cubicBezTo>
                    <a:pt x="6529" y="14557"/>
                    <a:pt x="6755" y="7200"/>
                    <a:pt x="6781" y="6102"/>
                  </a:cubicBezTo>
                  <a:lnTo>
                    <a:pt x="6781" y="6102"/>
                  </a:lnTo>
                  <a:lnTo>
                    <a:pt x="14844" y="592"/>
                  </a:lnTo>
                  <a:close/>
                  <a:moveTo>
                    <a:pt x="14803" y="0"/>
                  </a:moveTo>
                  <a:cubicBezTo>
                    <a:pt x="14755" y="0"/>
                    <a:pt x="14707" y="16"/>
                    <a:pt x="14659" y="49"/>
                  </a:cubicBezTo>
                  <a:lnTo>
                    <a:pt x="6366" y="5738"/>
                  </a:lnTo>
                  <a:cubicBezTo>
                    <a:pt x="6301" y="5770"/>
                    <a:pt x="6237" y="5867"/>
                    <a:pt x="6237" y="5963"/>
                  </a:cubicBezTo>
                  <a:cubicBezTo>
                    <a:pt x="6237" y="5963"/>
                    <a:pt x="6237" y="6445"/>
                    <a:pt x="6205" y="7313"/>
                  </a:cubicBezTo>
                  <a:cubicBezTo>
                    <a:pt x="6076" y="9853"/>
                    <a:pt x="5690" y="15478"/>
                    <a:pt x="4501" y="19560"/>
                  </a:cubicBezTo>
                  <a:cubicBezTo>
                    <a:pt x="4115" y="20910"/>
                    <a:pt x="3698" y="23482"/>
                    <a:pt x="3215" y="26664"/>
                  </a:cubicBezTo>
                  <a:cubicBezTo>
                    <a:pt x="1833" y="36243"/>
                    <a:pt x="258" y="51287"/>
                    <a:pt x="33" y="53666"/>
                  </a:cubicBezTo>
                  <a:cubicBezTo>
                    <a:pt x="1" y="53730"/>
                    <a:pt x="33" y="53826"/>
                    <a:pt x="97" y="53891"/>
                  </a:cubicBezTo>
                  <a:cubicBezTo>
                    <a:pt x="129" y="53923"/>
                    <a:pt x="226" y="53955"/>
                    <a:pt x="290" y="53955"/>
                  </a:cubicBezTo>
                  <a:lnTo>
                    <a:pt x="27099" y="53955"/>
                  </a:lnTo>
                  <a:cubicBezTo>
                    <a:pt x="27227" y="53955"/>
                    <a:pt x="27356" y="53859"/>
                    <a:pt x="27356" y="53730"/>
                  </a:cubicBezTo>
                  <a:cubicBezTo>
                    <a:pt x="27677" y="51930"/>
                    <a:pt x="29317" y="42415"/>
                    <a:pt x="30892" y="33222"/>
                  </a:cubicBezTo>
                  <a:cubicBezTo>
                    <a:pt x="31663" y="28625"/>
                    <a:pt x="32435" y="24093"/>
                    <a:pt x="33013" y="20653"/>
                  </a:cubicBezTo>
                  <a:cubicBezTo>
                    <a:pt x="33303" y="18950"/>
                    <a:pt x="33528" y="17503"/>
                    <a:pt x="33720" y="16442"/>
                  </a:cubicBezTo>
                  <a:cubicBezTo>
                    <a:pt x="33881" y="15382"/>
                    <a:pt x="34010" y="14739"/>
                    <a:pt x="34010" y="14578"/>
                  </a:cubicBezTo>
                  <a:cubicBezTo>
                    <a:pt x="34106" y="13967"/>
                    <a:pt x="34299" y="13067"/>
                    <a:pt x="34331" y="12328"/>
                  </a:cubicBezTo>
                  <a:cubicBezTo>
                    <a:pt x="34331" y="12039"/>
                    <a:pt x="34267" y="11749"/>
                    <a:pt x="34170" y="11492"/>
                  </a:cubicBezTo>
                  <a:cubicBezTo>
                    <a:pt x="34042" y="11235"/>
                    <a:pt x="33849" y="11010"/>
                    <a:pt x="33528" y="10946"/>
                  </a:cubicBezTo>
                  <a:cubicBezTo>
                    <a:pt x="33528" y="10946"/>
                    <a:pt x="33367" y="10881"/>
                    <a:pt x="33206" y="10785"/>
                  </a:cubicBezTo>
                  <a:cubicBezTo>
                    <a:pt x="31824" y="10110"/>
                    <a:pt x="27259" y="7410"/>
                    <a:pt x="23048" y="4902"/>
                  </a:cubicBezTo>
                  <a:cubicBezTo>
                    <a:pt x="20927" y="3649"/>
                    <a:pt x="18902" y="2427"/>
                    <a:pt x="17423" y="1527"/>
                  </a:cubicBezTo>
                  <a:cubicBezTo>
                    <a:pt x="16684" y="1077"/>
                    <a:pt x="16073" y="724"/>
                    <a:pt x="15623" y="466"/>
                  </a:cubicBezTo>
                  <a:cubicBezTo>
                    <a:pt x="15205" y="209"/>
                    <a:pt x="14948" y="49"/>
                    <a:pt x="14948" y="49"/>
                  </a:cubicBezTo>
                  <a:cubicBezTo>
                    <a:pt x="14900" y="16"/>
                    <a:pt x="14852" y="0"/>
                    <a:pt x="14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57"/>
            <p:cNvSpPr/>
            <p:nvPr/>
          </p:nvSpPr>
          <p:spPr>
            <a:xfrm>
              <a:off x="3166261" y="3234398"/>
              <a:ext cx="154217" cy="308913"/>
            </a:xfrm>
            <a:custGeom>
              <a:avLst/>
              <a:gdLst/>
              <a:ahLst/>
              <a:cxnLst/>
              <a:rect l="l" t="t" r="r" b="b"/>
              <a:pathLst>
                <a:path w="10319" h="20670" extrusionOk="0">
                  <a:moveTo>
                    <a:pt x="9322" y="0"/>
                  </a:moveTo>
                  <a:lnTo>
                    <a:pt x="0" y="13115"/>
                  </a:lnTo>
                  <a:lnTo>
                    <a:pt x="2475" y="20669"/>
                  </a:lnTo>
                  <a:lnTo>
                    <a:pt x="10319" y="7586"/>
                  </a:lnTo>
                  <a:lnTo>
                    <a:pt x="9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57"/>
            <p:cNvSpPr/>
            <p:nvPr/>
          </p:nvSpPr>
          <p:spPr>
            <a:xfrm>
              <a:off x="3161927" y="3230378"/>
              <a:ext cx="162871" cy="317252"/>
            </a:xfrm>
            <a:custGeom>
              <a:avLst/>
              <a:gdLst/>
              <a:ahLst/>
              <a:cxnLst/>
              <a:rect l="l" t="t" r="r" b="b"/>
              <a:pathLst>
                <a:path w="10898" h="21228" extrusionOk="0">
                  <a:moveTo>
                    <a:pt x="9419" y="976"/>
                  </a:moveTo>
                  <a:lnTo>
                    <a:pt x="10351" y="7791"/>
                  </a:lnTo>
                  <a:lnTo>
                    <a:pt x="2830" y="20295"/>
                  </a:lnTo>
                  <a:lnTo>
                    <a:pt x="595" y="13433"/>
                  </a:lnTo>
                  <a:lnTo>
                    <a:pt x="9419" y="976"/>
                  </a:lnTo>
                  <a:close/>
                  <a:moveTo>
                    <a:pt x="9586" y="0"/>
                  </a:moveTo>
                  <a:cubicBezTo>
                    <a:pt x="9502" y="0"/>
                    <a:pt x="9435" y="36"/>
                    <a:pt x="9387" y="109"/>
                  </a:cubicBezTo>
                  <a:lnTo>
                    <a:pt x="65" y="13223"/>
                  </a:lnTo>
                  <a:cubicBezTo>
                    <a:pt x="1" y="13288"/>
                    <a:pt x="1" y="13384"/>
                    <a:pt x="33" y="13448"/>
                  </a:cubicBezTo>
                  <a:lnTo>
                    <a:pt x="2508" y="21035"/>
                  </a:lnTo>
                  <a:cubicBezTo>
                    <a:pt x="2540" y="21131"/>
                    <a:pt x="2637" y="21195"/>
                    <a:pt x="2733" y="21227"/>
                  </a:cubicBezTo>
                  <a:cubicBezTo>
                    <a:pt x="2830" y="21227"/>
                    <a:pt x="2926" y="21195"/>
                    <a:pt x="2990" y="21099"/>
                  </a:cubicBezTo>
                  <a:lnTo>
                    <a:pt x="10866" y="7984"/>
                  </a:lnTo>
                  <a:cubicBezTo>
                    <a:pt x="10898" y="7920"/>
                    <a:pt x="10898" y="7855"/>
                    <a:pt x="10898" y="7823"/>
                  </a:cubicBezTo>
                  <a:lnTo>
                    <a:pt x="9869" y="237"/>
                  </a:lnTo>
                  <a:cubicBezTo>
                    <a:pt x="9869" y="141"/>
                    <a:pt x="9773" y="44"/>
                    <a:pt x="9676" y="12"/>
                  </a:cubicBezTo>
                  <a:cubicBezTo>
                    <a:pt x="9644" y="4"/>
                    <a:pt x="9614" y="0"/>
                    <a:pt x="9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57"/>
            <p:cNvSpPr/>
            <p:nvPr/>
          </p:nvSpPr>
          <p:spPr>
            <a:xfrm>
              <a:off x="3296925" y="3493335"/>
              <a:ext cx="306507" cy="565922"/>
            </a:xfrm>
            <a:custGeom>
              <a:avLst/>
              <a:gdLst/>
              <a:ahLst/>
              <a:cxnLst/>
              <a:rect l="l" t="t" r="r" b="b"/>
              <a:pathLst>
                <a:path w="20509" h="37867" extrusionOk="0">
                  <a:moveTo>
                    <a:pt x="15558" y="0"/>
                  </a:moveTo>
                  <a:lnTo>
                    <a:pt x="5658" y="7715"/>
                  </a:lnTo>
                  <a:lnTo>
                    <a:pt x="1" y="27837"/>
                  </a:lnTo>
                  <a:lnTo>
                    <a:pt x="8294" y="37866"/>
                  </a:lnTo>
                  <a:cubicBezTo>
                    <a:pt x="8294" y="37866"/>
                    <a:pt x="15269" y="25041"/>
                    <a:pt x="17744" y="16330"/>
                  </a:cubicBezTo>
                  <a:cubicBezTo>
                    <a:pt x="20219" y="7586"/>
                    <a:pt x="20509" y="2765"/>
                    <a:pt x="18934" y="1768"/>
                  </a:cubicBezTo>
                  <a:cubicBezTo>
                    <a:pt x="17326" y="739"/>
                    <a:pt x="15558" y="0"/>
                    <a:pt x="15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57"/>
            <p:cNvSpPr/>
            <p:nvPr/>
          </p:nvSpPr>
          <p:spPr>
            <a:xfrm>
              <a:off x="3292606" y="3489972"/>
              <a:ext cx="306029" cy="573305"/>
            </a:xfrm>
            <a:custGeom>
              <a:avLst/>
              <a:gdLst/>
              <a:ahLst/>
              <a:cxnLst/>
              <a:rect l="l" t="t" r="r" b="b"/>
              <a:pathLst>
                <a:path w="20477" h="38361" extrusionOk="0">
                  <a:moveTo>
                    <a:pt x="15976" y="0"/>
                  </a:moveTo>
                  <a:lnTo>
                    <a:pt x="15751" y="482"/>
                  </a:lnTo>
                  <a:cubicBezTo>
                    <a:pt x="15751" y="482"/>
                    <a:pt x="15847" y="514"/>
                    <a:pt x="16040" y="611"/>
                  </a:cubicBezTo>
                  <a:cubicBezTo>
                    <a:pt x="16619" y="868"/>
                    <a:pt x="17873" y="1447"/>
                    <a:pt x="19062" y="2218"/>
                  </a:cubicBezTo>
                  <a:cubicBezTo>
                    <a:pt x="19319" y="2379"/>
                    <a:pt x="19544" y="2668"/>
                    <a:pt x="19705" y="3182"/>
                  </a:cubicBezTo>
                  <a:cubicBezTo>
                    <a:pt x="19866" y="3665"/>
                    <a:pt x="19930" y="4307"/>
                    <a:pt x="19930" y="5143"/>
                  </a:cubicBezTo>
                  <a:cubicBezTo>
                    <a:pt x="19930" y="7554"/>
                    <a:pt x="19255" y="11315"/>
                    <a:pt x="17776" y="16458"/>
                  </a:cubicBezTo>
                  <a:cubicBezTo>
                    <a:pt x="16555" y="20798"/>
                    <a:pt x="14208" y="26198"/>
                    <a:pt x="12151" y="30473"/>
                  </a:cubicBezTo>
                  <a:cubicBezTo>
                    <a:pt x="11122" y="32627"/>
                    <a:pt x="10158" y="34491"/>
                    <a:pt x="9483" y="35841"/>
                  </a:cubicBezTo>
                  <a:cubicBezTo>
                    <a:pt x="9129" y="36516"/>
                    <a:pt x="8840" y="37031"/>
                    <a:pt x="8647" y="37416"/>
                  </a:cubicBezTo>
                  <a:cubicBezTo>
                    <a:pt x="8603" y="37497"/>
                    <a:pt x="8564" y="37569"/>
                    <a:pt x="8530" y="37633"/>
                  </a:cubicBezTo>
                  <a:lnTo>
                    <a:pt x="8530" y="37633"/>
                  </a:lnTo>
                  <a:lnTo>
                    <a:pt x="579" y="27998"/>
                  </a:lnTo>
                  <a:lnTo>
                    <a:pt x="6204" y="8036"/>
                  </a:lnTo>
                  <a:lnTo>
                    <a:pt x="5690" y="7876"/>
                  </a:lnTo>
                  <a:lnTo>
                    <a:pt x="32" y="27966"/>
                  </a:lnTo>
                  <a:cubicBezTo>
                    <a:pt x="0" y="28062"/>
                    <a:pt x="0" y="28159"/>
                    <a:pt x="65" y="28223"/>
                  </a:cubicBezTo>
                  <a:lnTo>
                    <a:pt x="8358" y="38252"/>
                  </a:lnTo>
                  <a:cubicBezTo>
                    <a:pt x="8406" y="38324"/>
                    <a:pt x="8472" y="38361"/>
                    <a:pt x="8543" y="38361"/>
                  </a:cubicBezTo>
                  <a:cubicBezTo>
                    <a:pt x="8567" y="38361"/>
                    <a:pt x="8591" y="38357"/>
                    <a:pt x="8615" y="38349"/>
                  </a:cubicBezTo>
                  <a:cubicBezTo>
                    <a:pt x="8679" y="38349"/>
                    <a:pt x="8776" y="38316"/>
                    <a:pt x="8808" y="38220"/>
                  </a:cubicBezTo>
                  <a:cubicBezTo>
                    <a:pt x="8808" y="38220"/>
                    <a:pt x="15815" y="25394"/>
                    <a:pt x="18290" y="16619"/>
                  </a:cubicBezTo>
                  <a:cubicBezTo>
                    <a:pt x="19769" y="11444"/>
                    <a:pt x="20476" y="7651"/>
                    <a:pt x="20476" y="5143"/>
                  </a:cubicBezTo>
                  <a:cubicBezTo>
                    <a:pt x="20476" y="4275"/>
                    <a:pt x="20380" y="3568"/>
                    <a:pt x="20219" y="2990"/>
                  </a:cubicBezTo>
                  <a:cubicBezTo>
                    <a:pt x="20026" y="2443"/>
                    <a:pt x="19737" y="1993"/>
                    <a:pt x="19351" y="1768"/>
                  </a:cubicBezTo>
                  <a:cubicBezTo>
                    <a:pt x="17712" y="707"/>
                    <a:pt x="15976" y="0"/>
                    <a:pt x="15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57"/>
            <p:cNvSpPr/>
            <p:nvPr/>
          </p:nvSpPr>
          <p:spPr>
            <a:xfrm>
              <a:off x="3213816" y="3874283"/>
              <a:ext cx="241661" cy="243798"/>
            </a:xfrm>
            <a:custGeom>
              <a:avLst/>
              <a:gdLst/>
              <a:ahLst/>
              <a:cxnLst/>
              <a:rect l="l" t="t" r="r" b="b"/>
              <a:pathLst>
                <a:path w="16170" h="16313" extrusionOk="0">
                  <a:moveTo>
                    <a:pt x="5562" y="161"/>
                  </a:moveTo>
                  <a:cubicBezTo>
                    <a:pt x="5562" y="161"/>
                    <a:pt x="290" y="2765"/>
                    <a:pt x="161" y="4372"/>
                  </a:cubicBezTo>
                  <a:cubicBezTo>
                    <a:pt x="1" y="5980"/>
                    <a:pt x="4661" y="10930"/>
                    <a:pt x="5851" y="13116"/>
                  </a:cubicBezTo>
                  <a:cubicBezTo>
                    <a:pt x="6773" y="14857"/>
                    <a:pt x="7980" y="16313"/>
                    <a:pt x="9685" y="16313"/>
                  </a:cubicBezTo>
                  <a:cubicBezTo>
                    <a:pt x="10120" y="16313"/>
                    <a:pt x="10587" y="16218"/>
                    <a:pt x="11090" y="16009"/>
                  </a:cubicBezTo>
                  <a:cubicBezTo>
                    <a:pt x="13566" y="15012"/>
                    <a:pt x="16169" y="12248"/>
                    <a:pt x="16169" y="9773"/>
                  </a:cubicBezTo>
                  <a:cubicBezTo>
                    <a:pt x="16169" y="7298"/>
                    <a:pt x="12537" y="3504"/>
                    <a:pt x="9933" y="1737"/>
                  </a:cubicBezTo>
                  <a:cubicBezTo>
                    <a:pt x="7297" y="1"/>
                    <a:pt x="6429" y="290"/>
                    <a:pt x="5562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7"/>
            <p:cNvSpPr/>
            <p:nvPr/>
          </p:nvSpPr>
          <p:spPr>
            <a:xfrm>
              <a:off x="3212381" y="3872370"/>
              <a:ext cx="247415" cy="249821"/>
            </a:xfrm>
            <a:custGeom>
              <a:avLst/>
              <a:gdLst/>
              <a:ahLst/>
              <a:cxnLst/>
              <a:rect l="l" t="t" r="r" b="b"/>
              <a:pathLst>
                <a:path w="16555" h="16716" extrusionOk="0">
                  <a:moveTo>
                    <a:pt x="5673" y="556"/>
                  </a:moveTo>
                  <a:cubicBezTo>
                    <a:pt x="6123" y="608"/>
                    <a:pt x="6527" y="588"/>
                    <a:pt x="7104" y="739"/>
                  </a:cubicBezTo>
                  <a:cubicBezTo>
                    <a:pt x="7715" y="900"/>
                    <a:pt x="8583" y="1254"/>
                    <a:pt x="9868" y="2090"/>
                  </a:cubicBezTo>
                  <a:cubicBezTo>
                    <a:pt x="11154" y="2957"/>
                    <a:pt x="12697" y="4340"/>
                    <a:pt x="13919" y="5786"/>
                  </a:cubicBezTo>
                  <a:cubicBezTo>
                    <a:pt x="14529" y="6493"/>
                    <a:pt x="15044" y="7265"/>
                    <a:pt x="15429" y="7972"/>
                  </a:cubicBezTo>
                  <a:cubicBezTo>
                    <a:pt x="15783" y="8679"/>
                    <a:pt x="16008" y="9322"/>
                    <a:pt x="16008" y="9901"/>
                  </a:cubicBezTo>
                  <a:cubicBezTo>
                    <a:pt x="16008" y="11026"/>
                    <a:pt x="15397" y="12311"/>
                    <a:pt x="14465" y="13404"/>
                  </a:cubicBezTo>
                  <a:cubicBezTo>
                    <a:pt x="13501" y="14497"/>
                    <a:pt x="12279" y="15430"/>
                    <a:pt x="11090" y="15912"/>
                  </a:cubicBezTo>
                  <a:cubicBezTo>
                    <a:pt x="10608" y="16105"/>
                    <a:pt x="10190" y="16169"/>
                    <a:pt x="9772" y="16169"/>
                  </a:cubicBezTo>
                  <a:cubicBezTo>
                    <a:pt x="9001" y="16169"/>
                    <a:pt x="8358" y="15847"/>
                    <a:pt x="7747" y="15301"/>
                  </a:cubicBezTo>
                  <a:cubicBezTo>
                    <a:pt x="7136" y="14754"/>
                    <a:pt x="6622" y="13983"/>
                    <a:pt x="6172" y="13115"/>
                  </a:cubicBezTo>
                  <a:cubicBezTo>
                    <a:pt x="5561" y="11990"/>
                    <a:pt x="4147" y="10254"/>
                    <a:pt x="2861" y="8583"/>
                  </a:cubicBezTo>
                  <a:cubicBezTo>
                    <a:pt x="2250" y="7715"/>
                    <a:pt x="1639" y="6911"/>
                    <a:pt x="1222" y="6204"/>
                  </a:cubicBezTo>
                  <a:cubicBezTo>
                    <a:pt x="997" y="5850"/>
                    <a:pt x="804" y="5529"/>
                    <a:pt x="707" y="5240"/>
                  </a:cubicBezTo>
                  <a:cubicBezTo>
                    <a:pt x="579" y="4950"/>
                    <a:pt x="514" y="4725"/>
                    <a:pt x="514" y="4565"/>
                  </a:cubicBezTo>
                  <a:lnTo>
                    <a:pt x="514" y="4533"/>
                  </a:lnTo>
                  <a:cubicBezTo>
                    <a:pt x="547" y="4404"/>
                    <a:pt x="611" y="4211"/>
                    <a:pt x="739" y="4018"/>
                  </a:cubicBezTo>
                  <a:cubicBezTo>
                    <a:pt x="997" y="3665"/>
                    <a:pt x="1447" y="3247"/>
                    <a:pt x="1961" y="2861"/>
                  </a:cubicBezTo>
                  <a:cubicBezTo>
                    <a:pt x="2732" y="2250"/>
                    <a:pt x="3697" y="1672"/>
                    <a:pt x="4436" y="1222"/>
                  </a:cubicBezTo>
                  <a:cubicBezTo>
                    <a:pt x="4822" y="997"/>
                    <a:pt x="5143" y="836"/>
                    <a:pt x="5400" y="707"/>
                  </a:cubicBezTo>
                  <a:cubicBezTo>
                    <a:pt x="5520" y="639"/>
                    <a:pt x="5613" y="588"/>
                    <a:pt x="5673" y="556"/>
                  </a:cubicBezTo>
                  <a:close/>
                  <a:moveTo>
                    <a:pt x="5690" y="0"/>
                  </a:moveTo>
                  <a:cubicBezTo>
                    <a:pt x="5625" y="0"/>
                    <a:pt x="5561" y="0"/>
                    <a:pt x="5529" y="32"/>
                  </a:cubicBezTo>
                  <a:cubicBezTo>
                    <a:pt x="5529" y="32"/>
                    <a:pt x="4211" y="707"/>
                    <a:pt x="2861" y="1575"/>
                  </a:cubicBezTo>
                  <a:cubicBezTo>
                    <a:pt x="2186" y="1993"/>
                    <a:pt x="1511" y="2475"/>
                    <a:pt x="964" y="2957"/>
                  </a:cubicBezTo>
                  <a:cubicBezTo>
                    <a:pt x="707" y="3215"/>
                    <a:pt x="482" y="3472"/>
                    <a:pt x="322" y="3697"/>
                  </a:cubicBezTo>
                  <a:cubicBezTo>
                    <a:pt x="129" y="3954"/>
                    <a:pt x="0" y="4211"/>
                    <a:pt x="0" y="4468"/>
                  </a:cubicBezTo>
                  <a:lnTo>
                    <a:pt x="0" y="4565"/>
                  </a:lnTo>
                  <a:cubicBezTo>
                    <a:pt x="0" y="4854"/>
                    <a:pt x="64" y="5143"/>
                    <a:pt x="193" y="5433"/>
                  </a:cubicBezTo>
                  <a:cubicBezTo>
                    <a:pt x="675" y="6558"/>
                    <a:pt x="1800" y="8036"/>
                    <a:pt x="2925" y="9515"/>
                  </a:cubicBezTo>
                  <a:cubicBezTo>
                    <a:pt x="4082" y="10994"/>
                    <a:pt x="5208" y="12472"/>
                    <a:pt x="5690" y="13372"/>
                  </a:cubicBezTo>
                  <a:cubicBezTo>
                    <a:pt x="6172" y="14240"/>
                    <a:pt x="6718" y="15076"/>
                    <a:pt x="7393" y="15687"/>
                  </a:cubicBezTo>
                  <a:cubicBezTo>
                    <a:pt x="8036" y="16297"/>
                    <a:pt x="8840" y="16715"/>
                    <a:pt x="9772" y="16715"/>
                  </a:cubicBezTo>
                  <a:cubicBezTo>
                    <a:pt x="10254" y="16715"/>
                    <a:pt x="10769" y="16619"/>
                    <a:pt x="11283" y="16394"/>
                  </a:cubicBezTo>
                  <a:cubicBezTo>
                    <a:pt x="12569" y="15880"/>
                    <a:pt x="13854" y="14915"/>
                    <a:pt x="14851" y="13726"/>
                  </a:cubicBezTo>
                  <a:cubicBezTo>
                    <a:pt x="15847" y="12569"/>
                    <a:pt x="16555" y="11219"/>
                    <a:pt x="16555" y="9901"/>
                  </a:cubicBezTo>
                  <a:cubicBezTo>
                    <a:pt x="16555" y="9193"/>
                    <a:pt x="16297" y="8454"/>
                    <a:pt x="15912" y="7715"/>
                  </a:cubicBezTo>
                  <a:cubicBezTo>
                    <a:pt x="14722" y="5465"/>
                    <a:pt x="12151" y="2990"/>
                    <a:pt x="10158" y="1640"/>
                  </a:cubicBezTo>
                  <a:cubicBezTo>
                    <a:pt x="8840" y="772"/>
                    <a:pt x="7940" y="386"/>
                    <a:pt x="7233" y="225"/>
                  </a:cubicBezTo>
                  <a:cubicBezTo>
                    <a:pt x="6558" y="32"/>
                    <a:pt x="6075" y="97"/>
                    <a:pt x="5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57"/>
            <p:cNvSpPr/>
            <p:nvPr/>
          </p:nvSpPr>
          <p:spPr>
            <a:xfrm>
              <a:off x="2504272" y="3983411"/>
              <a:ext cx="280697" cy="59511"/>
            </a:xfrm>
            <a:custGeom>
              <a:avLst/>
              <a:gdLst/>
              <a:ahLst/>
              <a:cxnLst/>
              <a:rect l="l" t="t" r="r" b="b"/>
              <a:pathLst>
                <a:path w="18782" h="3982" extrusionOk="0">
                  <a:moveTo>
                    <a:pt x="10734" y="0"/>
                  </a:moveTo>
                  <a:cubicBezTo>
                    <a:pt x="8013" y="0"/>
                    <a:pt x="5561" y="413"/>
                    <a:pt x="5561" y="413"/>
                  </a:cubicBezTo>
                  <a:cubicBezTo>
                    <a:pt x="5561" y="413"/>
                    <a:pt x="2636" y="2021"/>
                    <a:pt x="1318" y="2181"/>
                  </a:cubicBezTo>
                  <a:cubicBezTo>
                    <a:pt x="0" y="2310"/>
                    <a:pt x="161" y="3467"/>
                    <a:pt x="1318" y="3917"/>
                  </a:cubicBezTo>
                  <a:cubicBezTo>
                    <a:pt x="1432" y="3962"/>
                    <a:pt x="1575" y="3982"/>
                    <a:pt x="1740" y="3982"/>
                  </a:cubicBezTo>
                  <a:cubicBezTo>
                    <a:pt x="3249" y="3982"/>
                    <a:pt x="6646" y="2310"/>
                    <a:pt x="7458" y="2310"/>
                  </a:cubicBezTo>
                  <a:cubicBezTo>
                    <a:pt x="8326" y="2310"/>
                    <a:pt x="15172" y="2889"/>
                    <a:pt x="16619" y="3049"/>
                  </a:cubicBezTo>
                  <a:cubicBezTo>
                    <a:pt x="16679" y="3055"/>
                    <a:pt x="16739" y="3057"/>
                    <a:pt x="16797" y="3057"/>
                  </a:cubicBezTo>
                  <a:cubicBezTo>
                    <a:pt x="18130" y="3057"/>
                    <a:pt x="18781" y="1683"/>
                    <a:pt x="15301" y="574"/>
                  </a:cubicBezTo>
                  <a:cubicBezTo>
                    <a:pt x="13970" y="138"/>
                    <a:pt x="12307" y="0"/>
                    <a:pt x="10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57"/>
            <p:cNvSpPr/>
            <p:nvPr/>
          </p:nvSpPr>
          <p:spPr>
            <a:xfrm>
              <a:off x="2506185" y="3979496"/>
              <a:ext cx="269040" cy="67267"/>
            </a:xfrm>
            <a:custGeom>
              <a:avLst/>
              <a:gdLst/>
              <a:ahLst/>
              <a:cxnLst/>
              <a:rect l="l" t="t" r="r" b="b"/>
              <a:pathLst>
                <a:path w="18002" h="4501" extrusionOk="0">
                  <a:moveTo>
                    <a:pt x="10641" y="547"/>
                  </a:moveTo>
                  <a:cubicBezTo>
                    <a:pt x="12183" y="547"/>
                    <a:pt x="13823" y="675"/>
                    <a:pt x="15109" y="1093"/>
                  </a:cubicBezTo>
                  <a:cubicBezTo>
                    <a:pt x="16041" y="1383"/>
                    <a:pt x="16652" y="1704"/>
                    <a:pt x="17005" y="1993"/>
                  </a:cubicBezTo>
                  <a:cubicBezTo>
                    <a:pt x="17198" y="2122"/>
                    <a:pt x="17327" y="2250"/>
                    <a:pt x="17391" y="2347"/>
                  </a:cubicBezTo>
                  <a:cubicBezTo>
                    <a:pt x="17455" y="2475"/>
                    <a:pt x="17487" y="2572"/>
                    <a:pt x="17487" y="2604"/>
                  </a:cubicBezTo>
                  <a:cubicBezTo>
                    <a:pt x="17487" y="2733"/>
                    <a:pt x="17423" y="2797"/>
                    <a:pt x="17294" y="2893"/>
                  </a:cubicBezTo>
                  <a:cubicBezTo>
                    <a:pt x="17166" y="2990"/>
                    <a:pt x="16941" y="3054"/>
                    <a:pt x="16684" y="3054"/>
                  </a:cubicBezTo>
                  <a:cubicBezTo>
                    <a:pt x="16619" y="3054"/>
                    <a:pt x="16587" y="3054"/>
                    <a:pt x="16523" y="3022"/>
                  </a:cubicBezTo>
                  <a:cubicBezTo>
                    <a:pt x="15784" y="2958"/>
                    <a:pt x="13694" y="2797"/>
                    <a:pt x="11701" y="2604"/>
                  </a:cubicBezTo>
                  <a:cubicBezTo>
                    <a:pt x="10705" y="2540"/>
                    <a:pt x="9708" y="2443"/>
                    <a:pt x="8937" y="2411"/>
                  </a:cubicBezTo>
                  <a:cubicBezTo>
                    <a:pt x="8133" y="2347"/>
                    <a:pt x="7555" y="2315"/>
                    <a:pt x="7330" y="2315"/>
                  </a:cubicBezTo>
                  <a:cubicBezTo>
                    <a:pt x="7169" y="2315"/>
                    <a:pt x="7008" y="2347"/>
                    <a:pt x="6848" y="2379"/>
                  </a:cubicBezTo>
                  <a:cubicBezTo>
                    <a:pt x="6205" y="2572"/>
                    <a:pt x="5208" y="2958"/>
                    <a:pt x="4212" y="3311"/>
                  </a:cubicBezTo>
                  <a:cubicBezTo>
                    <a:pt x="3261" y="3648"/>
                    <a:pt x="2282" y="3956"/>
                    <a:pt x="1691" y="3956"/>
                  </a:cubicBezTo>
                  <a:cubicBezTo>
                    <a:pt x="1663" y="3956"/>
                    <a:pt x="1635" y="3956"/>
                    <a:pt x="1608" y="3954"/>
                  </a:cubicBezTo>
                  <a:cubicBezTo>
                    <a:pt x="1570" y="3964"/>
                    <a:pt x="1533" y="3967"/>
                    <a:pt x="1497" y="3967"/>
                  </a:cubicBezTo>
                  <a:cubicBezTo>
                    <a:pt x="1410" y="3967"/>
                    <a:pt x="1332" y="3945"/>
                    <a:pt x="1287" y="3922"/>
                  </a:cubicBezTo>
                  <a:cubicBezTo>
                    <a:pt x="1029" y="3826"/>
                    <a:pt x="836" y="3697"/>
                    <a:pt x="708" y="3536"/>
                  </a:cubicBezTo>
                  <a:cubicBezTo>
                    <a:pt x="579" y="3408"/>
                    <a:pt x="547" y="3279"/>
                    <a:pt x="547" y="3151"/>
                  </a:cubicBezTo>
                  <a:cubicBezTo>
                    <a:pt x="547" y="3054"/>
                    <a:pt x="579" y="2990"/>
                    <a:pt x="676" y="2893"/>
                  </a:cubicBezTo>
                  <a:cubicBezTo>
                    <a:pt x="772" y="2797"/>
                    <a:pt x="933" y="2733"/>
                    <a:pt x="1222" y="2701"/>
                  </a:cubicBezTo>
                  <a:cubicBezTo>
                    <a:pt x="1608" y="2668"/>
                    <a:pt x="2026" y="2508"/>
                    <a:pt x="2508" y="2347"/>
                  </a:cubicBezTo>
                  <a:cubicBezTo>
                    <a:pt x="3763" y="1880"/>
                    <a:pt x="5230" y="1095"/>
                    <a:pt x="5513" y="930"/>
                  </a:cubicBezTo>
                  <a:lnTo>
                    <a:pt x="5513" y="930"/>
                  </a:lnTo>
                  <a:cubicBezTo>
                    <a:pt x="5579" y="926"/>
                    <a:pt x="5709" y="912"/>
                    <a:pt x="5883" y="868"/>
                  </a:cubicBezTo>
                  <a:cubicBezTo>
                    <a:pt x="6719" y="772"/>
                    <a:pt x="8615" y="547"/>
                    <a:pt x="10641" y="547"/>
                  </a:cubicBezTo>
                  <a:close/>
                  <a:moveTo>
                    <a:pt x="10641" y="0"/>
                  </a:moveTo>
                  <a:cubicBezTo>
                    <a:pt x="7876" y="0"/>
                    <a:pt x="5369" y="418"/>
                    <a:pt x="5369" y="418"/>
                  </a:cubicBezTo>
                  <a:lnTo>
                    <a:pt x="5305" y="450"/>
                  </a:lnTo>
                  <a:cubicBezTo>
                    <a:pt x="5305" y="450"/>
                    <a:pt x="5112" y="547"/>
                    <a:pt x="4822" y="708"/>
                  </a:cubicBezTo>
                  <a:cubicBezTo>
                    <a:pt x="4372" y="933"/>
                    <a:pt x="3697" y="1254"/>
                    <a:pt x="2990" y="1575"/>
                  </a:cubicBezTo>
                  <a:cubicBezTo>
                    <a:pt x="2315" y="1865"/>
                    <a:pt x="1608" y="2122"/>
                    <a:pt x="1158" y="2154"/>
                  </a:cubicBezTo>
                  <a:cubicBezTo>
                    <a:pt x="804" y="2218"/>
                    <a:pt x="515" y="2315"/>
                    <a:pt x="322" y="2475"/>
                  </a:cubicBezTo>
                  <a:cubicBezTo>
                    <a:pt x="97" y="2668"/>
                    <a:pt x="1" y="2926"/>
                    <a:pt x="1" y="3151"/>
                  </a:cubicBezTo>
                  <a:cubicBezTo>
                    <a:pt x="1" y="3440"/>
                    <a:pt x="129" y="3697"/>
                    <a:pt x="322" y="3890"/>
                  </a:cubicBezTo>
                  <a:cubicBezTo>
                    <a:pt x="483" y="4115"/>
                    <a:pt x="772" y="4308"/>
                    <a:pt x="1094" y="4436"/>
                  </a:cubicBezTo>
                  <a:cubicBezTo>
                    <a:pt x="1254" y="4501"/>
                    <a:pt x="1415" y="4501"/>
                    <a:pt x="1608" y="4501"/>
                  </a:cubicBezTo>
                  <a:cubicBezTo>
                    <a:pt x="2026" y="4501"/>
                    <a:pt x="2540" y="4404"/>
                    <a:pt x="3087" y="4243"/>
                  </a:cubicBezTo>
                  <a:cubicBezTo>
                    <a:pt x="3922" y="3986"/>
                    <a:pt x="4855" y="3633"/>
                    <a:pt x="5658" y="3343"/>
                  </a:cubicBezTo>
                  <a:cubicBezTo>
                    <a:pt x="6044" y="3215"/>
                    <a:pt x="6397" y="3086"/>
                    <a:pt x="6719" y="2990"/>
                  </a:cubicBezTo>
                  <a:cubicBezTo>
                    <a:pt x="7008" y="2893"/>
                    <a:pt x="7233" y="2829"/>
                    <a:pt x="7330" y="2829"/>
                  </a:cubicBezTo>
                  <a:cubicBezTo>
                    <a:pt x="7523" y="2829"/>
                    <a:pt x="8101" y="2893"/>
                    <a:pt x="8905" y="2926"/>
                  </a:cubicBezTo>
                  <a:cubicBezTo>
                    <a:pt x="11251" y="3118"/>
                    <a:pt x="15366" y="3472"/>
                    <a:pt x="16459" y="3568"/>
                  </a:cubicBezTo>
                  <a:lnTo>
                    <a:pt x="16684" y="3568"/>
                  </a:lnTo>
                  <a:cubicBezTo>
                    <a:pt x="17037" y="3568"/>
                    <a:pt x="17327" y="3504"/>
                    <a:pt x="17584" y="3343"/>
                  </a:cubicBezTo>
                  <a:cubicBezTo>
                    <a:pt x="17841" y="3183"/>
                    <a:pt x="18002" y="2926"/>
                    <a:pt x="18002" y="2604"/>
                  </a:cubicBezTo>
                  <a:cubicBezTo>
                    <a:pt x="18002" y="2443"/>
                    <a:pt x="17937" y="2250"/>
                    <a:pt x="17841" y="2058"/>
                  </a:cubicBezTo>
                  <a:cubicBezTo>
                    <a:pt x="17487" y="1543"/>
                    <a:pt x="16716" y="1029"/>
                    <a:pt x="15269" y="579"/>
                  </a:cubicBezTo>
                  <a:cubicBezTo>
                    <a:pt x="13887" y="129"/>
                    <a:pt x="12216" y="0"/>
                    <a:pt x="10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7"/>
            <p:cNvSpPr/>
            <p:nvPr/>
          </p:nvSpPr>
          <p:spPr>
            <a:xfrm>
              <a:off x="2536015" y="3956585"/>
              <a:ext cx="99414" cy="105557"/>
            </a:xfrm>
            <a:custGeom>
              <a:avLst/>
              <a:gdLst/>
              <a:ahLst/>
              <a:cxnLst/>
              <a:rect l="l" t="t" r="r" b="b"/>
              <a:pathLst>
                <a:path w="6652" h="7063" extrusionOk="0">
                  <a:moveTo>
                    <a:pt x="5113" y="0"/>
                  </a:moveTo>
                  <a:cubicBezTo>
                    <a:pt x="4439" y="0"/>
                    <a:pt x="3763" y="140"/>
                    <a:pt x="3598" y="665"/>
                  </a:cubicBezTo>
                  <a:cubicBezTo>
                    <a:pt x="3276" y="1791"/>
                    <a:pt x="94" y="6259"/>
                    <a:pt x="30" y="6676"/>
                  </a:cubicBezTo>
                  <a:cubicBezTo>
                    <a:pt x="0" y="6883"/>
                    <a:pt x="221" y="7063"/>
                    <a:pt x="591" y="7063"/>
                  </a:cubicBezTo>
                  <a:cubicBezTo>
                    <a:pt x="1026" y="7063"/>
                    <a:pt x="1666" y="6813"/>
                    <a:pt x="2344" y="6066"/>
                  </a:cubicBezTo>
                  <a:cubicBezTo>
                    <a:pt x="3630" y="4651"/>
                    <a:pt x="6652" y="183"/>
                    <a:pt x="6652" y="183"/>
                  </a:cubicBezTo>
                  <a:cubicBezTo>
                    <a:pt x="6652" y="183"/>
                    <a:pt x="5884" y="0"/>
                    <a:pt x="5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7"/>
            <p:cNvSpPr/>
            <p:nvPr/>
          </p:nvSpPr>
          <p:spPr>
            <a:xfrm>
              <a:off x="2532130" y="3952595"/>
              <a:ext cx="107619" cy="113388"/>
            </a:xfrm>
            <a:custGeom>
              <a:avLst/>
              <a:gdLst/>
              <a:ahLst/>
              <a:cxnLst/>
              <a:rect l="l" t="t" r="r" b="b"/>
              <a:pathLst>
                <a:path w="7201" h="7587" extrusionOk="0">
                  <a:moveTo>
                    <a:pt x="5401" y="515"/>
                  </a:moveTo>
                  <a:cubicBezTo>
                    <a:pt x="5754" y="515"/>
                    <a:pt x="6140" y="579"/>
                    <a:pt x="6397" y="611"/>
                  </a:cubicBezTo>
                  <a:cubicBezTo>
                    <a:pt x="6418" y="616"/>
                    <a:pt x="6439" y="621"/>
                    <a:pt x="6460" y="625"/>
                  </a:cubicBezTo>
                  <a:lnTo>
                    <a:pt x="6460" y="625"/>
                  </a:lnTo>
                  <a:cubicBezTo>
                    <a:pt x="6388" y="730"/>
                    <a:pt x="6302" y="856"/>
                    <a:pt x="6204" y="997"/>
                  </a:cubicBezTo>
                  <a:cubicBezTo>
                    <a:pt x="5754" y="1672"/>
                    <a:pt x="5047" y="2700"/>
                    <a:pt x="4308" y="3697"/>
                  </a:cubicBezTo>
                  <a:cubicBezTo>
                    <a:pt x="3601" y="4693"/>
                    <a:pt x="2894" y="5658"/>
                    <a:pt x="2411" y="6140"/>
                  </a:cubicBezTo>
                  <a:cubicBezTo>
                    <a:pt x="1768" y="6879"/>
                    <a:pt x="1190" y="7072"/>
                    <a:pt x="836" y="7072"/>
                  </a:cubicBezTo>
                  <a:cubicBezTo>
                    <a:pt x="708" y="7072"/>
                    <a:pt x="611" y="7040"/>
                    <a:pt x="579" y="7008"/>
                  </a:cubicBezTo>
                  <a:lnTo>
                    <a:pt x="556" y="6985"/>
                  </a:lnTo>
                  <a:lnTo>
                    <a:pt x="556" y="6985"/>
                  </a:lnTo>
                  <a:cubicBezTo>
                    <a:pt x="578" y="6935"/>
                    <a:pt x="633" y="6811"/>
                    <a:pt x="708" y="6686"/>
                  </a:cubicBezTo>
                  <a:cubicBezTo>
                    <a:pt x="1061" y="6108"/>
                    <a:pt x="1833" y="4918"/>
                    <a:pt x="2540" y="3793"/>
                  </a:cubicBezTo>
                  <a:cubicBezTo>
                    <a:pt x="2926" y="3215"/>
                    <a:pt x="3279" y="2668"/>
                    <a:pt x="3536" y="2186"/>
                  </a:cubicBezTo>
                  <a:cubicBezTo>
                    <a:pt x="3826" y="1704"/>
                    <a:pt x="4019" y="1286"/>
                    <a:pt x="4115" y="997"/>
                  </a:cubicBezTo>
                  <a:cubicBezTo>
                    <a:pt x="4147" y="932"/>
                    <a:pt x="4179" y="868"/>
                    <a:pt x="4276" y="804"/>
                  </a:cubicBezTo>
                  <a:cubicBezTo>
                    <a:pt x="4372" y="707"/>
                    <a:pt x="4533" y="643"/>
                    <a:pt x="4726" y="579"/>
                  </a:cubicBezTo>
                  <a:cubicBezTo>
                    <a:pt x="4919" y="547"/>
                    <a:pt x="5176" y="515"/>
                    <a:pt x="5401" y="515"/>
                  </a:cubicBezTo>
                  <a:close/>
                  <a:moveTo>
                    <a:pt x="5401" y="0"/>
                  </a:moveTo>
                  <a:cubicBezTo>
                    <a:pt x="5047" y="0"/>
                    <a:pt x="4661" y="32"/>
                    <a:pt x="4340" y="161"/>
                  </a:cubicBezTo>
                  <a:cubicBezTo>
                    <a:pt x="4179" y="193"/>
                    <a:pt x="4019" y="290"/>
                    <a:pt x="3890" y="418"/>
                  </a:cubicBezTo>
                  <a:cubicBezTo>
                    <a:pt x="3761" y="515"/>
                    <a:pt x="3665" y="675"/>
                    <a:pt x="3601" y="868"/>
                  </a:cubicBezTo>
                  <a:cubicBezTo>
                    <a:pt x="3536" y="1093"/>
                    <a:pt x="3279" y="1575"/>
                    <a:pt x="2958" y="2154"/>
                  </a:cubicBezTo>
                  <a:cubicBezTo>
                    <a:pt x="2444" y="3022"/>
                    <a:pt x="1736" y="4115"/>
                    <a:pt x="1126" y="5015"/>
                  </a:cubicBezTo>
                  <a:cubicBezTo>
                    <a:pt x="836" y="5465"/>
                    <a:pt x="579" y="5883"/>
                    <a:pt x="386" y="6204"/>
                  </a:cubicBezTo>
                  <a:cubicBezTo>
                    <a:pt x="290" y="6365"/>
                    <a:pt x="226" y="6493"/>
                    <a:pt x="161" y="6590"/>
                  </a:cubicBezTo>
                  <a:cubicBezTo>
                    <a:pt x="129" y="6654"/>
                    <a:pt x="97" y="6718"/>
                    <a:pt x="65" y="6751"/>
                  </a:cubicBezTo>
                  <a:cubicBezTo>
                    <a:pt x="65" y="6815"/>
                    <a:pt x="33" y="6847"/>
                    <a:pt x="33" y="6911"/>
                  </a:cubicBezTo>
                  <a:lnTo>
                    <a:pt x="33" y="7008"/>
                  </a:lnTo>
                  <a:cubicBezTo>
                    <a:pt x="1" y="7201"/>
                    <a:pt x="129" y="7361"/>
                    <a:pt x="290" y="7458"/>
                  </a:cubicBezTo>
                  <a:cubicBezTo>
                    <a:pt x="451" y="7554"/>
                    <a:pt x="643" y="7586"/>
                    <a:pt x="836" y="7586"/>
                  </a:cubicBezTo>
                  <a:cubicBezTo>
                    <a:pt x="1383" y="7586"/>
                    <a:pt x="2090" y="7297"/>
                    <a:pt x="2829" y="6526"/>
                  </a:cubicBezTo>
                  <a:cubicBezTo>
                    <a:pt x="3472" y="5786"/>
                    <a:pt x="4533" y="4308"/>
                    <a:pt x="5465" y="3022"/>
                  </a:cubicBezTo>
                  <a:cubicBezTo>
                    <a:pt x="6397" y="1704"/>
                    <a:pt x="7137" y="579"/>
                    <a:pt x="7137" y="579"/>
                  </a:cubicBezTo>
                  <a:cubicBezTo>
                    <a:pt x="7201" y="515"/>
                    <a:pt x="7201" y="418"/>
                    <a:pt x="7169" y="322"/>
                  </a:cubicBezTo>
                  <a:cubicBezTo>
                    <a:pt x="7137" y="257"/>
                    <a:pt x="7072" y="193"/>
                    <a:pt x="6976" y="161"/>
                  </a:cubicBezTo>
                  <a:cubicBezTo>
                    <a:pt x="6976" y="161"/>
                    <a:pt x="6204" y="0"/>
                    <a:pt x="5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57"/>
            <p:cNvSpPr/>
            <p:nvPr/>
          </p:nvSpPr>
          <p:spPr>
            <a:xfrm>
              <a:off x="2552305" y="3946826"/>
              <a:ext cx="115316" cy="128886"/>
            </a:xfrm>
            <a:custGeom>
              <a:avLst/>
              <a:gdLst/>
              <a:ahLst/>
              <a:cxnLst/>
              <a:rect l="l" t="t" r="r" b="b"/>
              <a:pathLst>
                <a:path w="7716" h="8624" extrusionOk="0">
                  <a:moveTo>
                    <a:pt x="5677" y="1"/>
                  </a:moveTo>
                  <a:cubicBezTo>
                    <a:pt x="5244" y="1"/>
                    <a:pt x="4854" y="65"/>
                    <a:pt x="4662" y="258"/>
                  </a:cubicBezTo>
                  <a:cubicBezTo>
                    <a:pt x="4083" y="836"/>
                    <a:pt x="1" y="7683"/>
                    <a:pt x="1" y="8262"/>
                  </a:cubicBezTo>
                  <a:cubicBezTo>
                    <a:pt x="1" y="8551"/>
                    <a:pt x="402" y="8623"/>
                    <a:pt x="804" y="8623"/>
                  </a:cubicBezTo>
                  <a:cubicBezTo>
                    <a:pt x="1206" y="8623"/>
                    <a:pt x="1608" y="8551"/>
                    <a:pt x="1608" y="8551"/>
                  </a:cubicBezTo>
                  <a:lnTo>
                    <a:pt x="6269" y="2154"/>
                  </a:lnTo>
                  <a:lnTo>
                    <a:pt x="7715" y="836"/>
                  </a:lnTo>
                  <a:lnTo>
                    <a:pt x="7587" y="258"/>
                  </a:lnTo>
                  <a:cubicBezTo>
                    <a:pt x="7587" y="258"/>
                    <a:pt x="6544" y="1"/>
                    <a:pt x="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57"/>
            <p:cNvSpPr/>
            <p:nvPr/>
          </p:nvSpPr>
          <p:spPr>
            <a:xfrm>
              <a:off x="2548465" y="3942507"/>
              <a:ext cx="123476" cy="136926"/>
            </a:xfrm>
            <a:custGeom>
              <a:avLst/>
              <a:gdLst/>
              <a:ahLst/>
              <a:cxnLst/>
              <a:rect l="l" t="t" r="r" b="b"/>
              <a:pathLst>
                <a:path w="8262" h="9162" extrusionOk="0">
                  <a:moveTo>
                    <a:pt x="5947" y="547"/>
                  </a:moveTo>
                  <a:cubicBezTo>
                    <a:pt x="6333" y="547"/>
                    <a:pt x="6815" y="611"/>
                    <a:pt x="7169" y="675"/>
                  </a:cubicBezTo>
                  <a:cubicBezTo>
                    <a:pt x="7329" y="707"/>
                    <a:pt x="7490" y="740"/>
                    <a:pt x="7587" y="772"/>
                  </a:cubicBezTo>
                  <a:cubicBezTo>
                    <a:pt x="7600" y="772"/>
                    <a:pt x="7612" y="772"/>
                    <a:pt x="7624" y="773"/>
                  </a:cubicBezTo>
                  <a:lnTo>
                    <a:pt x="7624" y="773"/>
                  </a:lnTo>
                  <a:lnTo>
                    <a:pt x="7683" y="1029"/>
                  </a:lnTo>
                  <a:lnTo>
                    <a:pt x="6333" y="2218"/>
                  </a:lnTo>
                  <a:lnTo>
                    <a:pt x="6301" y="2283"/>
                  </a:lnTo>
                  <a:lnTo>
                    <a:pt x="1700" y="8597"/>
                  </a:lnTo>
                  <a:lnTo>
                    <a:pt x="1700" y="8597"/>
                  </a:lnTo>
                  <a:cubicBezTo>
                    <a:pt x="1552" y="8624"/>
                    <a:pt x="1307" y="8647"/>
                    <a:pt x="1061" y="8647"/>
                  </a:cubicBezTo>
                  <a:cubicBezTo>
                    <a:pt x="868" y="8647"/>
                    <a:pt x="708" y="8615"/>
                    <a:pt x="611" y="8583"/>
                  </a:cubicBezTo>
                  <a:cubicBezTo>
                    <a:pt x="547" y="8583"/>
                    <a:pt x="515" y="8551"/>
                    <a:pt x="515" y="8551"/>
                  </a:cubicBezTo>
                  <a:cubicBezTo>
                    <a:pt x="515" y="8551"/>
                    <a:pt x="547" y="8486"/>
                    <a:pt x="579" y="8390"/>
                  </a:cubicBezTo>
                  <a:cubicBezTo>
                    <a:pt x="708" y="8101"/>
                    <a:pt x="1029" y="7458"/>
                    <a:pt x="1447" y="6718"/>
                  </a:cubicBezTo>
                  <a:cubicBezTo>
                    <a:pt x="2058" y="5593"/>
                    <a:pt x="2893" y="4179"/>
                    <a:pt x="3601" y="3022"/>
                  </a:cubicBezTo>
                  <a:cubicBezTo>
                    <a:pt x="3954" y="2411"/>
                    <a:pt x="4308" y="1897"/>
                    <a:pt x="4565" y="1479"/>
                  </a:cubicBezTo>
                  <a:cubicBezTo>
                    <a:pt x="4694" y="1286"/>
                    <a:pt x="4822" y="1093"/>
                    <a:pt x="4919" y="965"/>
                  </a:cubicBezTo>
                  <a:cubicBezTo>
                    <a:pt x="5015" y="836"/>
                    <a:pt x="5079" y="740"/>
                    <a:pt x="5111" y="740"/>
                  </a:cubicBezTo>
                  <a:cubicBezTo>
                    <a:pt x="5144" y="675"/>
                    <a:pt x="5240" y="643"/>
                    <a:pt x="5401" y="579"/>
                  </a:cubicBezTo>
                  <a:cubicBezTo>
                    <a:pt x="5561" y="547"/>
                    <a:pt x="5722" y="547"/>
                    <a:pt x="5947" y="547"/>
                  </a:cubicBezTo>
                  <a:close/>
                  <a:moveTo>
                    <a:pt x="5947" y="0"/>
                  </a:moveTo>
                  <a:cubicBezTo>
                    <a:pt x="5722" y="0"/>
                    <a:pt x="5497" y="32"/>
                    <a:pt x="5272" y="65"/>
                  </a:cubicBezTo>
                  <a:cubicBezTo>
                    <a:pt x="5079" y="129"/>
                    <a:pt x="4886" y="193"/>
                    <a:pt x="4726" y="354"/>
                  </a:cubicBezTo>
                  <a:cubicBezTo>
                    <a:pt x="4629" y="450"/>
                    <a:pt x="4501" y="611"/>
                    <a:pt x="4340" y="868"/>
                  </a:cubicBezTo>
                  <a:cubicBezTo>
                    <a:pt x="3729" y="1736"/>
                    <a:pt x="2668" y="3504"/>
                    <a:pt x="1736" y="5111"/>
                  </a:cubicBezTo>
                  <a:cubicBezTo>
                    <a:pt x="1286" y="5915"/>
                    <a:pt x="836" y="6654"/>
                    <a:pt x="515" y="7265"/>
                  </a:cubicBezTo>
                  <a:cubicBezTo>
                    <a:pt x="386" y="7586"/>
                    <a:pt x="258" y="7844"/>
                    <a:pt x="161" y="8036"/>
                  </a:cubicBezTo>
                  <a:cubicBezTo>
                    <a:pt x="97" y="8133"/>
                    <a:pt x="65" y="8229"/>
                    <a:pt x="33" y="8294"/>
                  </a:cubicBezTo>
                  <a:cubicBezTo>
                    <a:pt x="33" y="8390"/>
                    <a:pt x="0" y="8454"/>
                    <a:pt x="0" y="8551"/>
                  </a:cubicBezTo>
                  <a:cubicBezTo>
                    <a:pt x="0" y="8679"/>
                    <a:pt x="33" y="8808"/>
                    <a:pt x="129" y="8904"/>
                  </a:cubicBezTo>
                  <a:cubicBezTo>
                    <a:pt x="258" y="9033"/>
                    <a:pt x="418" y="9097"/>
                    <a:pt x="579" y="9129"/>
                  </a:cubicBezTo>
                  <a:cubicBezTo>
                    <a:pt x="740" y="9161"/>
                    <a:pt x="900" y="9161"/>
                    <a:pt x="1061" y="9161"/>
                  </a:cubicBezTo>
                  <a:cubicBezTo>
                    <a:pt x="1479" y="9161"/>
                    <a:pt x="1897" y="9097"/>
                    <a:pt x="1897" y="9097"/>
                  </a:cubicBezTo>
                  <a:cubicBezTo>
                    <a:pt x="1993" y="9097"/>
                    <a:pt x="2026" y="9065"/>
                    <a:pt x="2090" y="9001"/>
                  </a:cubicBezTo>
                  <a:lnTo>
                    <a:pt x="6719" y="2604"/>
                  </a:lnTo>
                  <a:lnTo>
                    <a:pt x="8165" y="1318"/>
                  </a:lnTo>
                  <a:cubicBezTo>
                    <a:pt x="8229" y="1254"/>
                    <a:pt x="8262" y="1157"/>
                    <a:pt x="8229" y="1061"/>
                  </a:cubicBezTo>
                  <a:lnTo>
                    <a:pt x="8101" y="482"/>
                  </a:lnTo>
                  <a:cubicBezTo>
                    <a:pt x="8069" y="386"/>
                    <a:pt x="8004" y="290"/>
                    <a:pt x="7908" y="290"/>
                  </a:cubicBezTo>
                  <a:cubicBezTo>
                    <a:pt x="7876" y="290"/>
                    <a:pt x="6847" y="0"/>
                    <a:pt x="5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57"/>
            <p:cNvSpPr/>
            <p:nvPr/>
          </p:nvSpPr>
          <p:spPr>
            <a:xfrm>
              <a:off x="2567684" y="3946243"/>
              <a:ext cx="796509" cy="161107"/>
            </a:xfrm>
            <a:custGeom>
              <a:avLst/>
              <a:gdLst/>
              <a:ahLst/>
              <a:cxnLst/>
              <a:rect l="l" t="t" r="r" b="b"/>
              <a:pathLst>
                <a:path w="53296" h="10780" extrusionOk="0">
                  <a:moveTo>
                    <a:pt x="46653" y="1"/>
                  </a:moveTo>
                  <a:cubicBezTo>
                    <a:pt x="43579" y="1"/>
                    <a:pt x="31909" y="2616"/>
                    <a:pt x="27098" y="2772"/>
                  </a:cubicBezTo>
                  <a:cubicBezTo>
                    <a:pt x="25320" y="2818"/>
                    <a:pt x="23625" y="2847"/>
                    <a:pt x="22132" y="2847"/>
                  </a:cubicBezTo>
                  <a:cubicBezTo>
                    <a:pt x="19441" y="2847"/>
                    <a:pt x="17409" y="2751"/>
                    <a:pt x="16747" y="2483"/>
                  </a:cubicBezTo>
                  <a:cubicBezTo>
                    <a:pt x="15719" y="2033"/>
                    <a:pt x="7136" y="297"/>
                    <a:pt x="6558" y="297"/>
                  </a:cubicBezTo>
                  <a:cubicBezTo>
                    <a:pt x="5979" y="297"/>
                    <a:pt x="0" y="8590"/>
                    <a:pt x="0" y="8590"/>
                  </a:cubicBezTo>
                  <a:cubicBezTo>
                    <a:pt x="0" y="8590"/>
                    <a:pt x="186" y="9047"/>
                    <a:pt x="662" y="9047"/>
                  </a:cubicBezTo>
                  <a:cubicBezTo>
                    <a:pt x="900" y="9047"/>
                    <a:pt x="1211" y="8933"/>
                    <a:pt x="1607" y="8590"/>
                  </a:cubicBezTo>
                  <a:cubicBezTo>
                    <a:pt x="2765" y="7561"/>
                    <a:pt x="6558" y="4058"/>
                    <a:pt x="6558" y="4058"/>
                  </a:cubicBezTo>
                  <a:lnTo>
                    <a:pt x="10769" y="4058"/>
                  </a:lnTo>
                  <a:cubicBezTo>
                    <a:pt x="10769" y="4058"/>
                    <a:pt x="6847" y="6404"/>
                    <a:pt x="6268" y="6854"/>
                  </a:cubicBezTo>
                  <a:cubicBezTo>
                    <a:pt x="5690" y="7272"/>
                    <a:pt x="3343" y="9747"/>
                    <a:pt x="3922" y="9908"/>
                  </a:cubicBezTo>
                  <a:cubicBezTo>
                    <a:pt x="3936" y="9911"/>
                    <a:pt x="3951" y="9913"/>
                    <a:pt x="3968" y="9913"/>
                  </a:cubicBezTo>
                  <a:cubicBezTo>
                    <a:pt x="4646" y="9913"/>
                    <a:pt x="7554" y="7433"/>
                    <a:pt x="7554" y="7433"/>
                  </a:cubicBezTo>
                  <a:lnTo>
                    <a:pt x="11926" y="6243"/>
                  </a:lnTo>
                  <a:cubicBezTo>
                    <a:pt x="11926" y="6243"/>
                    <a:pt x="15140" y="8301"/>
                    <a:pt x="18065" y="8429"/>
                  </a:cubicBezTo>
                  <a:cubicBezTo>
                    <a:pt x="18311" y="8443"/>
                    <a:pt x="18551" y="8449"/>
                    <a:pt x="18785" y="8449"/>
                  </a:cubicBezTo>
                  <a:cubicBezTo>
                    <a:pt x="21313" y="8449"/>
                    <a:pt x="23144" y="7722"/>
                    <a:pt x="23144" y="7722"/>
                  </a:cubicBezTo>
                  <a:cubicBezTo>
                    <a:pt x="23144" y="7722"/>
                    <a:pt x="39389" y="10780"/>
                    <a:pt x="48933" y="10780"/>
                  </a:cubicBezTo>
                  <a:cubicBezTo>
                    <a:pt x="49126" y="10780"/>
                    <a:pt x="49316" y="10778"/>
                    <a:pt x="49503" y="10776"/>
                  </a:cubicBezTo>
                  <a:cubicBezTo>
                    <a:pt x="49503" y="10776"/>
                    <a:pt x="52717" y="10487"/>
                    <a:pt x="53006" y="6983"/>
                  </a:cubicBezTo>
                  <a:cubicBezTo>
                    <a:pt x="53296" y="3479"/>
                    <a:pt x="49503" y="136"/>
                    <a:pt x="46899" y="7"/>
                  </a:cubicBezTo>
                  <a:cubicBezTo>
                    <a:pt x="46825" y="3"/>
                    <a:pt x="46743" y="1"/>
                    <a:pt x="466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57"/>
            <p:cNvSpPr/>
            <p:nvPr/>
          </p:nvSpPr>
          <p:spPr>
            <a:xfrm>
              <a:off x="2563350" y="3942029"/>
              <a:ext cx="800843" cy="169103"/>
            </a:xfrm>
            <a:custGeom>
              <a:avLst/>
              <a:gdLst/>
              <a:ahLst/>
              <a:cxnLst/>
              <a:rect l="l" t="t" r="r" b="b"/>
              <a:pathLst>
                <a:path w="53586" h="11315" extrusionOk="0">
                  <a:moveTo>
                    <a:pt x="47157" y="547"/>
                  </a:moveTo>
                  <a:cubicBezTo>
                    <a:pt x="48314" y="611"/>
                    <a:pt x="49825" y="1382"/>
                    <a:pt x="51014" y="2572"/>
                  </a:cubicBezTo>
                  <a:cubicBezTo>
                    <a:pt x="52171" y="3729"/>
                    <a:pt x="53039" y="5304"/>
                    <a:pt x="53039" y="6879"/>
                  </a:cubicBezTo>
                  <a:cubicBezTo>
                    <a:pt x="53039" y="7008"/>
                    <a:pt x="53039" y="7136"/>
                    <a:pt x="53039" y="7233"/>
                  </a:cubicBezTo>
                  <a:cubicBezTo>
                    <a:pt x="52879" y="8904"/>
                    <a:pt x="52075" y="9772"/>
                    <a:pt x="51304" y="10254"/>
                  </a:cubicBezTo>
                  <a:cubicBezTo>
                    <a:pt x="50918" y="10479"/>
                    <a:pt x="50532" y="10608"/>
                    <a:pt x="50243" y="10704"/>
                  </a:cubicBezTo>
                  <a:cubicBezTo>
                    <a:pt x="50082" y="10736"/>
                    <a:pt x="49986" y="10769"/>
                    <a:pt x="49889" y="10769"/>
                  </a:cubicBezTo>
                  <a:lnTo>
                    <a:pt x="49793" y="10769"/>
                  </a:lnTo>
                  <a:lnTo>
                    <a:pt x="49761" y="10801"/>
                  </a:lnTo>
                  <a:lnTo>
                    <a:pt x="49150" y="10801"/>
                  </a:lnTo>
                  <a:cubicBezTo>
                    <a:pt x="44392" y="10801"/>
                    <a:pt x="37964" y="10029"/>
                    <a:pt x="32756" y="9258"/>
                  </a:cubicBezTo>
                  <a:cubicBezTo>
                    <a:pt x="30152" y="8872"/>
                    <a:pt x="27806" y="8486"/>
                    <a:pt x="26167" y="8197"/>
                  </a:cubicBezTo>
                  <a:cubicBezTo>
                    <a:pt x="25331" y="8068"/>
                    <a:pt x="24656" y="7940"/>
                    <a:pt x="24206" y="7876"/>
                  </a:cubicBezTo>
                  <a:cubicBezTo>
                    <a:pt x="23756" y="7779"/>
                    <a:pt x="23499" y="7747"/>
                    <a:pt x="23499" y="7747"/>
                  </a:cubicBezTo>
                  <a:cubicBezTo>
                    <a:pt x="23466" y="7731"/>
                    <a:pt x="23442" y="7723"/>
                    <a:pt x="23418" y="7723"/>
                  </a:cubicBezTo>
                  <a:cubicBezTo>
                    <a:pt x="23394" y="7723"/>
                    <a:pt x="23370" y="7731"/>
                    <a:pt x="23338" y="7747"/>
                  </a:cubicBezTo>
                  <a:cubicBezTo>
                    <a:pt x="23145" y="7811"/>
                    <a:pt x="21377" y="8486"/>
                    <a:pt x="18998" y="8486"/>
                  </a:cubicBezTo>
                  <a:cubicBezTo>
                    <a:pt x="18805" y="8486"/>
                    <a:pt x="18580" y="8454"/>
                    <a:pt x="18355" y="8454"/>
                  </a:cubicBezTo>
                  <a:cubicBezTo>
                    <a:pt x="16941" y="8390"/>
                    <a:pt x="15462" y="7843"/>
                    <a:pt x="14305" y="7329"/>
                  </a:cubicBezTo>
                  <a:cubicBezTo>
                    <a:pt x="13727" y="7072"/>
                    <a:pt x="13244" y="6815"/>
                    <a:pt x="12891" y="6622"/>
                  </a:cubicBezTo>
                  <a:cubicBezTo>
                    <a:pt x="12730" y="6525"/>
                    <a:pt x="12602" y="6461"/>
                    <a:pt x="12505" y="6397"/>
                  </a:cubicBezTo>
                  <a:cubicBezTo>
                    <a:pt x="12409" y="6333"/>
                    <a:pt x="12377" y="6300"/>
                    <a:pt x="12377" y="6300"/>
                  </a:cubicBezTo>
                  <a:cubicBezTo>
                    <a:pt x="12312" y="6268"/>
                    <a:pt x="12216" y="6268"/>
                    <a:pt x="12152" y="6268"/>
                  </a:cubicBezTo>
                  <a:lnTo>
                    <a:pt x="7780" y="7458"/>
                  </a:lnTo>
                  <a:lnTo>
                    <a:pt x="7683" y="7490"/>
                  </a:lnTo>
                  <a:cubicBezTo>
                    <a:pt x="7683" y="7490"/>
                    <a:pt x="7491" y="7650"/>
                    <a:pt x="7233" y="7876"/>
                  </a:cubicBezTo>
                  <a:cubicBezTo>
                    <a:pt x="6816" y="8229"/>
                    <a:pt x="6141" y="8743"/>
                    <a:pt x="5562" y="9193"/>
                  </a:cubicBezTo>
                  <a:cubicBezTo>
                    <a:pt x="5240" y="9386"/>
                    <a:pt x="4951" y="9579"/>
                    <a:pt x="4726" y="9708"/>
                  </a:cubicBezTo>
                  <a:cubicBezTo>
                    <a:pt x="4624" y="9784"/>
                    <a:pt x="4543" y="9820"/>
                    <a:pt x="4465" y="9848"/>
                  </a:cubicBezTo>
                  <a:lnTo>
                    <a:pt x="4465" y="9848"/>
                  </a:lnTo>
                  <a:cubicBezTo>
                    <a:pt x="4466" y="9844"/>
                    <a:pt x="4468" y="9840"/>
                    <a:pt x="4469" y="9836"/>
                  </a:cubicBezTo>
                  <a:cubicBezTo>
                    <a:pt x="4662" y="9515"/>
                    <a:pt x="5144" y="8936"/>
                    <a:pt x="5594" y="8422"/>
                  </a:cubicBezTo>
                  <a:cubicBezTo>
                    <a:pt x="5819" y="8197"/>
                    <a:pt x="6044" y="7940"/>
                    <a:pt x="6237" y="7747"/>
                  </a:cubicBezTo>
                  <a:cubicBezTo>
                    <a:pt x="6462" y="7554"/>
                    <a:pt x="6623" y="7393"/>
                    <a:pt x="6719" y="7329"/>
                  </a:cubicBezTo>
                  <a:cubicBezTo>
                    <a:pt x="6848" y="7233"/>
                    <a:pt x="7201" y="7008"/>
                    <a:pt x="7651" y="6718"/>
                  </a:cubicBezTo>
                  <a:cubicBezTo>
                    <a:pt x="8326" y="6300"/>
                    <a:pt x="9194" y="5786"/>
                    <a:pt x="9934" y="5336"/>
                  </a:cubicBezTo>
                  <a:cubicBezTo>
                    <a:pt x="10641" y="4918"/>
                    <a:pt x="11187" y="4597"/>
                    <a:pt x="11187" y="4597"/>
                  </a:cubicBezTo>
                  <a:cubicBezTo>
                    <a:pt x="11316" y="4532"/>
                    <a:pt x="11348" y="4404"/>
                    <a:pt x="11316" y="4275"/>
                  </a:cubicBezTo>
                  <a:cubicBezTo>
                    <a:pt x="11284" y="4179"/>
                    <a:pt x="11187" y="4082"/>
                    <a:pt x="11059" y="4082"/>
                  </a:cubicBezTo>
                  <a:lnTo>
                    <a:pt x="6848" y="4082"/>
                  </a:lnTo>
                  <a:cubicBezTo>
                    <a:pt x="6783" y="4082"/>
                    <a:pt x="6719" y="4115"/>
                    <a:pt x="6655" y="4147"/>
                  </a:cubicBezTo>
                  <a:cubicBezTo>
                    <a:pt x="6655" y="4147"/>
                    <a:pt x="6430" y="4372"/>
                    <a:pt x="6044" y="4725"/>
                  </a:cubicBezTo>
                  <a:cubicBezTo>
                    <a:pt x="4919" y="5754"/>
                    <a:pt x="2572" y="7908"/>
                    <a:pt x="1705" y="8679"/>
                  </a:cubicBezTo>
                  <a:cubicBezTo>
                    <a:pt x="1351" y="8968"/>
                    <a:pt x="1094" y="9065"/>
                    <a:pt x="965" y="9065"/>
                  </a:cubicBezTo>
                  <a:cubicBezTo>
                    <a:pt x="805" y="9065"/>
                    <a:pt x="708" y="9001"/>
                    <a:pt x="644" y="8904"/>
                  </a:cubicBezTo>
                  <a:lnTo>
                    <a:pt x="621" y="8881"/>
                  </a:lnTo>
                  <a:lnTo>
                    <a:pt x="621" y="8881"/>
                  </a:lnTo>
                  <a:cubicBezTo>
                    <a:pt x="766" y="8672"/>
                    <a:pt x="1055" y="8260"/>
                    <a:pt x="1447" y="7715"/>
                  </a:cubicBezTo>
                  <a:cubicBezTo>
                    <a:pt x="2283" y="6558"/>
                    <a:pt x="3601" y="4822"/>
                    <a:pt x="4726" y="3343"/>
                  </a:cubicBezTo>
                  <a:cubicBezTo>
                    <a:pt x="5273" y="2636"/>
                    <a:pt x="5819" y="1961"/>
                    <a:pt x="6205" y="1511"/>
                  </a:cubicBezTo>
                  <a:cubicBezTo>
                    <a:pt x="6430" y="1286"/>
                    <a:pt x="6591" y="1093"/>
                    <a:pt x="6719" y="964"/>
                  </a:cubicBezTo>
                  <a:cubicBezTo>
                    <a:pt x="6782" y="902"/>
                    <a:pt x="6845" y="869"/>
                    <a:pt x="6878" y="838"/>
                  </a:cubicBezTo>
                  <a:lnTo>
                    <a:pt x="6878" y="838"/>
                  </a:lnTo>
                  <a:cubicBezTo>
                    <a:pt x="6906" y="841"/>
                    <a:pt x="6951" y="849"/>
                    <a:pt x="7008" y="868"/>
                  </a:cubicBezTo>
                  <a:cubicBezTo>
                    <a:pt x="7683" y="932"/>
                    <a:pt x="9966" y="1382"/>
                    <a:pt x="12152" y="1864"/>
                  </a:cubicBezTo>
                  <a:cubicBezTo>
                    <a:pt x="13244" y="2089"/>
                    <a:pt x="14337" y="2315"/>
                    <a:pt x="15205" y="2540"/>
                  </a:cubicBezTo>
                  <a:cubicBezTo>
                    <a:pt x="15655" y="2636"/>
                    <a:pt x="16009" y="2732"/>
                    <a:pt x="16330" y="2797"/>
                  </a:cubicBezTo>
                  <a:cubicBezTo>
                    <a:pt x="16620" y="2893"/>
                    <a:pt x="16845" y="2957"/>
                    <a:pt x="16941" y="2990"/>
                  </a:cubicBezTo>
                  <a:cubicBezTo>
                    <a:pt x="17134" y="3086"/>
                    <a:pt x="17391" y="3150"/>
                    <a:pt x="17713" y="3182"/>
                  </a:cubicBezTo>
                  <a:cubicBezTo>
                    <a:pt x="18709" y="3343"/>
                    <a:pt x="20316" y="3407"/>
                    <a:pt x="22309" y="3407"/>
                  </a:cubicBezTo>
                  <a:cubicBezTo>
                    <a:pt x="23820" y="3407"/>
                    <a:pt x="25556" y="3375"/>
                    <a:pt x="27388" y="3311"/>
                  </a:cubicBezTo>
                  <a:cubicBezTo>
                    <a:pt x="29831" y="3247"/>
                    <a:pt x="33978" y="2540"/>
                    <a:pt x="37899" y="1864"/>
                  </a:cubicBezTo>
                  <a:cubicBezTo>
                    <a:pt x="39860" y="1543"/>
                    <a:pt x="41757" y="1189"/>
                    <a:pt x="43332" y="964"/>
                  </a:cubicBezTo>
                  <a:cubicBezTo>
                    <a:pt x="44939" y="707"/>
                    <a:pt x="46225" y="547"/>
                    <a:pt x="46964" y="547"/>
                  </a:cubicBezTo>
                  <a:close/>
                  <a:moveTo>
                    <a:pt x="46964" y="0"/>
                  </a:moveTo>
                  <a:cubicBezTo>
                    <a:pt x="46160" y="0"/>
                    <a:pt x="44875" y="161"/>
                    <a:pt x="43267" y="418"/>
                  </a:cubicBezTo>
                  <a:cubicBezTo>
                    <a:pt x="40857" y="804"/>
                    <a:pt x="37771" y="1350"/>
                    <a:pt x="34846" y="1832"/>
                  </a:cubicBezTo>
                  <a:cubicBezTo>
                    <a:pt x="31920" y="2315"/>
                    <a:pt x="29156" y="2732"/>
                    <a:pt x="27356" y="2765"/>
                  </a:cubicBezTo>
                  <a:cubicBezTo>
                    <a:pt x="25556" y="2829"/>
                    <a:pt x="23820" y="2861"/>
                    <a:pt x="22309" y="2861"/>
                  </a:cubicBezTo>
                  <a:cubicBezTo>
                    <a:pt x="20991" y="2861"/>
                    <a:pt x="19834" y="2829"/>
                    <a:pt x="18934" y="2765"/>
                  </a:cubicBezTo>
                  <a:cubicBezTo>
                    <a:pt x="18484" y="2732"/>
                    <a:pt x="18098" y="2700"/>
                    <a:pt x="17809" y="2668"/>
                  </a:cubicBezTo>
                  <a:cubicBezTo>
                    <a:pt x="17488" y="2604"/>
                    <a:pt x="17263" y="2572"/>
                    <a:pt x="17134" y="2507"/>
                  </a:cubicBezTo>
                  <a:cubicBezTo>
                    <a:pt x="16973" y="2443"/>
                    <a:pt x="16748" y="2379"/>
                    <a:pt x="16395" y="2282"/>
                  </a:cubicBezTo>
                  <a:cubicBezTo>
                    <a:pt x="15205" y="1961"/>
                    <a:pt x="12955" y="1479"/>
                    <a:pt x="10962" y="1061"/>
                  </a:cubicBezTo>
                  <a:cubicBezTo>
                    <a:pt x="9934" y="836"/>
                    <a:pt x="9001" y="643"/>
                    <a:pt x="8262" y="514"/>
                  </a:cubicBezTo>
                  <a:cubicBezTo>
                    <a:pt x="7876" y="450"/>
                    <a:pt x="7587" y="386"/>
                    <a:pt x="7330" y="354"/>
                  </a:cubicBezTo>
                  <a:cubicBezTo>
                    <a:pt x="7105" y="322"/>
                    <a:pt x="6944" y="289"/>
                    <a:pt x="6848" y="289"/>
                  </a:cubicBezTo>
                  <a:cubicBezTo>
                    <a:pt x="6751" y="289"/>
                    <a:pt x="6687" y="322"/>
                    <a:pt x="6623" y="354"/>
                  </a:cubicBezTo>
                  <a:cubicBezTo>
                    <a:pt x="6558" y="418"/>
                    <a:pt x="6462" y="482"/>
                    <a:pt x="6366" y="579"/>
                  </a:cubicBezTo>
                  <a:cubicBezTo>
                    <a:pt x="6012" y="900"/>
                    <a:pt x="5465" y="1575"/>
                    <a:pt x="4790" y="2379"/>
                  </a:cubicBezTo>
                  <a:cubicBezTo>
                    <a:pt x="2830" y="4854"/>
                    <a:pt x="65" y="8711"/>
                    <a:pt x="65" y="8711"/>
                  </a:cubicBezTo>
                  <a:cubicBezTo>
                    <a:pt x="1" y="8776"/>
                    <a:pt x="1" y="8872"/>
                    <a:pt x="33" y="8968"/>
                  </a:cubicBezTo>
                  <a:cubicBezTo>
                    <a:pt x="33" y="9001"/>
                    <a:pt x="97" y="9129"/>
                    <a:pt x="258" y="9290"/>
                  </a:cubicBezTo>
                  <a:cubicBezTo>
                    <a:pt x="387" y="9418"/>
                    <a:pt x="612" y="9579"/>
                    <a:pt x="965" y="9579"/>
                  </a:cubicBezTo>
                  <a:cubicBezTo>
                    <a:pt x="1287" y="9579"/>
                    <a:pt x="1640" y="9451"/>
                    <a:pt x="2058" y="9065"/>
                  </a:cubicBezTo>
                  <a:cubicBezTo>
                    <a:pt x="3152" y="8119"/>
                    <a:pt x="6420" y="5107"/>
                    <a:pt x="6939" y="4629"/>
                  </a:cubicBezTo>
                  <a:lnTo>
                    <a:pt x="10054" y="4629"/>
                  </a:lnTo>
                  <a:cubicBezTo>
                    <a:pt x="9710" y="4832"/>
                    <a:pt x="9297" y="5079"/>
                    <a:pt x="8873" y="5336"/>
                  </a:cubicBezTo>
                  <a:cubicBezTo>
                    <a:pt x="8358" y="5658"/>
                    <a:pt x="7812" y="6011"/>
                    <a:pt x="7362" y="6268"/>
                  </a:cubicBezTo>
                  <a:cubicBezTo>
                    <a:pt x="6912" y="6558"/>
                    <a:pt x="6558" y="6783"/>
                    <a:pt x="6398" y="6911"/>
                  </a:cubicBezTo>
                  <a:cubicBezTo>
                    <a:pt x="6237" y="7008"/>
                    <a:pt x="6012" y="7233"/>
                    <a:pt x="5755" y="7490"/>
                  </a:cubicBezTo>
                  <a:cubicBezTo>
                    <a:pt x="5369" y="7876"/>
                    <a:pt x="4919" y="8358"/>
                    <a:pt x="4533" y="8840"/>
                  </a:cubicBezTo>
                  <a:cubicBezTo>
                    <a:pt x="4373" y="9065"/>
                    <a:pt x="4212" y="9290"/>
                    <a:pt x="4083" y="9483"/>
                  </a:cubicBezTo>
                  <a:cubicBezTo>
                    <a:pt x="4019" y="9579"/>
                    <a:pt x="3955" y="9676"/>
                    <a:pt x="3923" y="9772"/>
                  </a:cubicBezTo>
                  <a:cubicBezTo>
                    <a:pt x="3890" y="9868"/>
                    <a:pt x="3858" y="9933"/>
                    <a:pt x="3858" y="10061"/>
                  </a:cubicBezTo>
                  <a:cubicBezTo>
                    <a:pt x="3858" y="10126"/>
                    <a:pt x="3858" y="10222"/>
                    <a:pt x="3923" y="10286"/>
                  </a:cubicBezTo>
                  <a:cubicBezTo>
                    <a:pt x="3987" y="10383"/>
                    <a:pt x="4083" y="10415"/>
                    <a:pt x="4148" y="10447"/>
                  </a:cubicBezTo>
                  <a:lnTo>
                    <a:pt x="4276" y="10447"/>
                  </a:lnTo>
                  <a:cubicBezTo>
                    <a:pt x="4437" y="10447"/>
                    <a:pt x="4565" y="10383"/>
                    <a:pt x="4726" y="10318"/>
                  </a:cubicBezTo>
                  <a:cubicBezTo>
                    <a:pt x="5305" y="10061"/>
                    <a:pt x="6108" y="9451"/>
                    <a:pt x="6783" y="8936"/>
                  </a:cubicBezTo>
                  <a:cubicBezTo>
                    <a:pt x="7321" y="8501"/>
                    <a:pt x="7797" y="8107"/>
                    <a:pt x="7969" y="7964"/>
                  </a:cubicBezTo>
                  <a:lnTo>
                    <a:pt x="7969" y="7964"/>
                  </a:lnTo>
                  <a:lnTo>
                    <a:pt x="12166" y="6814"/>
                  </a:lnTo>
                  <a:lnTo>
                    <a:pt x="12166" y="6814"/>
                  </a:lnTo>
                  <a:cubicBezTo>
                    <a:pt x="12395" y="6971"/>
                    <a:pt x="13109" y="7391"/>
                    <a:pt x="14080" y="7811"/>
                  </a:cubicBezTo>
                  <a:cubicBezTo>
                    <a:pt x="15270" y="8358"/>
                    <a:pt x="16812" y="8904"/>
                    <a:pt x="18323" y="9001"/>
                  </a:cubicBezTo>
                  <a:lnTo>
                    <a:pt x="18998" y="9001"/>
                  </a:lnTo>
                  <a:cubicBezTo>
                    <a:pt x="21312" y="9001"/>
                    <a:pt x="23057" y="8431"/>
                    <a:pt x="23448" y="8270"/>
                  </a:cubicBezTo>
                  <a:lnTo>
                    <a:pt x="23448" y="8270"/>
                  </a:lnTo>
                  <a:cubicBezTo>
                    <a:pt x="24396" y="8448"/>
                    <a:pt x="39837" y="11315"/>
                    <a:pt x="49150" y="11315"/>
                  </a:cubicBezTo>
                  <a:lnTo>
                    <a:pt x="49825" y="11315"/>
                  </a:lnTo>
                  <a:cubicBezTo>
                    <a:pt x="49857" y="11315"/>
                    <a:pt x="50693" y="11251"/>
                    <a:pt x="51593" y="10704"/>
                  </a:cubicBezTo>
                  <a:cubicBezTo>
                    <a:pt x="52461" y="10158"/>
                    <a:pt x="53425" y="9129"/>
                    <a:pt x="53554" y="7297"/>
                  </a:cubicBezTo>
                  <a:cubicBezTo>
                    <a:pt x="53586" y="7168"/>
                    <a:pt x="53586" y="7008"/>
                    <a:pt x="53586" y="6879"/>
                  </a:cubicBezTo>
                  <a:cubicBezTo>
                    <a:pt x="53586" y="5111"/>
                    <a:pt x="52621" y="3440"/>
                    <a:pt x="51368" y="2186"/>
                  </a:cubicBezTo>
                  <a:cubicBezTo>
                    <a:pt x="50114" y="932"/>
                    <a:pt x="48571" y="97"/>
                    <a:pt x="47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57"/>
            <p:cNvSpPr/>
            <p:nvPr/>
          </p:nvSpPr>
          <p:spPr>
            <a:xfrm>
              <a:off x="1155785" y="4139945"/>
              <a:ext cx="3050559" cy="7697"/>
            </a:xfrm>
            <a:custGeom>
              <a:avLst/>
              <a:gdLst/>
              <a:ahLst/>
              <a:cxnLst/>
              <a:rect l="l" t="t" r="r" b="b"/>
              <a:pathLst>
                <a:path w="204119" h="515" extrusionOk="0">
                  <a:moveTo>
                    <a:pt x="1" y="1"/>
                  </a:moveTo>
                  <a:lnTo>
                    <a:pt x="1" y="515"/>
                  </a:lnTo>
                  <a:lnTo>
                    <a:pt x="204118" y="515"/>
                  </a:lnTo>
                  <a:lnTo>
                    <a:pt x="204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57"/>
            <p:cNvSpPr/>
            <p:nvPr/>
          </p:nvSpPr>
          <p:spPr>
            <a:xfrm>
              <a:off x="1824499" y="4109203"/>
              <a:ext cx="944479" cy="34598"/>
            </a:xfrm>
            <a:custGeom>
              <a:avLst/>
              <a:gdLst/>
              <a:ahLst/>
              <a:cxnLst/>
              <a:rect l="l" t="t" r="r" b="b"/>
              <a:pathLst>
                <a:path w="63197" h="2315" extrusionOk="0">
                  <a:moveTo>
                    <a:pt x="1" y="0"/>
                  </a:moveTo>
                  <a:lnTo>
                    <a:pt x="1" y="2315"/>
                  </a:lnTo>
                  <a:lnTo>
                    <a:pt x="63197" y="2315"/>
                  </a:lnTo>
                  <a:lnTo>
                    <a:pt x="631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57"/>
            <p:cNvSpPr/>
            <p:nvPr/>
          </p:nvSpPr>
          <p:spPr>
            <a:xfrm>
              <a:off x="1820180" y="4104884"/>
              <a:ext cx="953132" cy="42758"/>
            </a:xfrm>
            <a:custGeom>
              <a:avLst/>
              <a:gdLst/>
              <a:ahLst/>
              <a:cxnLst/>
              <a:rect l="l" t="t" r="r" b="b"/>
              <a:pathLst>
                <a:path w="63776" h="2861" extrusionOk="0">
                  <a:moveTo>
                    <a:pt x="63229" y="547"/>
                  </a:moveTo>
                  <a:lnTo>
                    <a:pt x="63229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97" y="97"/>
                  </a:cubicBezTo>
                  <a:cubicBezTo>
                    <a:pt x="33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3" y="2732"/>
                    <a:pt x="97" y="2797"/>
                  </a:cubicBezTo>
                  <a:cubicBezTo>
                    <a:pt x="129" y="2829"/>
                    <a:pt x="193" y="2861"/>
                    <a:pt x="290" y="2861"/>
                  </a:cubicBezTo>
                  <a:lnTo>
                    <a:pt x="63486" y="2861"/>
                  </a:lnTo>
                  <a:cubicBezTo>
                    <a:pt x="63550" y="2861"/>
                    <a:pt x="63614" y="2829"/>
                    <a:pt x="63679" y="2797"/>
                  </a:cubicBezTo>
                  <a:cubicBezTo>
                    <a:pt x="63743" y="2732"/>
                    <a:pt x="63775" y="2668"/>
                    <a:pt x="63775" y="2604"/>
                  </a:cubicBezTo>
                  <a:lnTo>
                    <a:pt x="63775" y="289"/>
                  </a:lnTo>
                  <a:cubicBezTo>
                    <a:pt x="63775" y="225"/>
                    <a:pt x="63743" y="129"/>
                    <a:pt x="63679" y="97"/>
                  </a:cubicBezTo>
                  <a:cubicBezTo>
                    <a:pt x="63614" y="32"/>
                    <a:pt x="63550" y="0"/>
                    <a:pt x="63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57"/>
            <p:cNvSpPr/>
            <p:nvPr/>
          </p:nvSpPr>
          <p:spPr>
            <a:xfrm>
              <a:off x="2325082" y="4109203"/>
              <a:ext cx="443896" cy="34598"/>
            </a:xfrm>
            <a:custGeom>
              <a:avLst/>
              <a:gdLst/>
              <a:ahLst/>
              <a:cxnLst/>
              <a:rect l="l" t="t" r="r" b="b"/>
              <a:pathLst>
                <a:path w="29702" h="2315" extrusionOk="0">
                  <a:moveTo>
                    <a:pt x="0" y="0"/>
                  </a:moveTo>
                  <a:lnTo>
                    <a:pt x="0" y="2315"/>
                  </a:lnTo>
                  <a:lnTo>
                    <a:pt x="29702" y="2315"/>
                  </a:lnTo>
                  <a:lnTo>
                    <a:pt x="29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57"/>
            <p:cNvSpPr/>
            <p:nvPr/>
          </p:nvSpPr>
          <p:spPr>
            <a:xfrm>
              <a:off x="2321241" y="4104884"/>
              <a:ext cx="452071" cy="42758"/>
            </a:xfrm>
            <a:custGeom>
              <a:avLst/>
              <a:gdLst/>
              <a:ahLst/>
              <a:cxnLst/>
              <a:rect l="l" t="t" r="r" b="b"/>
              <a:pathLst>
                <a:path w="30249" h="2861" extrusionOk="0">
                  <a:moveTo>
                    <a:pt x="29702" y="547"/>
                  </a:moveTo>
                  <a:lnTo>
                    <a:pt x="29702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57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2" y="2732"/>
                    <a:pt x="64" y="2797"/>
                  </a:cubicBezTo>
                  <a:cubicBezTo>
                    <a:pt x="129" y="2829"/>
                    <a:pt x="193" y="2861"/>
                    <a:pt x="257" y="2861"/>
                  </a:cubicBezTo>
                  <a:lnTo>
                    <a:pt x="29959" y="2861"/>
                  </a:lnTo>
                  <a:cubicBezTo>
                    <a:pt x="30023" y="2861"/>
                    <a:pt x="30087" y="2829"/>
                    <a:pt x="30152" y="2797"/>
                  </a:cubicBezTo>
                  <a:cubicBezTo>
                    <a:pt x="30216" y="2732"/>
                    <a:pt x="30248" y="2668"/>
                    <a:pt x="30248" y="2604"/>
                  </a:cubicBezTo>
                  <a:lnTo>
                    <a:pt x="30248" y="289"/>
                  </a:lnTo>
                  <a:cubicBezTo>
                    <a:pt x="30248" y="225"/>
                    <a:pt x="30216" y="129"/>
                    <a:pt x="30152" y="97"/>
                  </a:cubicBezTo>
                  <a:cubicBezTo>
                    <a:pt x="30087" y="32"/>
                    <a:pt x="30023" y="0"/>
                    <a:pt x="29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7"/>
            <p:cNvSpPr/>
            <p:nvPr/>
          </p:nvSpPr>
          <p:spPr>
            <a:xfrm>
              <a:off x="1628017" y="3670598"/>
              <a:ext cx="719168" cy="438621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1" y="0"/>
                  </a:moveTo>
                  <a:lnTo>
                    <a:pt x="14594" y="29348"/>
                  </a:lnTo>
                  <a:lnTo>
                    <a:pt x="48121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7"/>
            <p:cNvSpPr/>
            <p:nvPr/>
          </p:nvSpPr>
          <p:spPr>
            <a:xfrm>
              <a:off x="1623698" y="3666757"/>
              <a:ext cx="727822" cy="446303"/>
            </a:xfrm>
            <a:custGeom>
              <a:avLst/>
              <a:gdLst/>
              <a:ahLst/>
              <a:cxnLst/>
              <a:rect l="l" t="t" r="r" b="b"/>
              <a:pathLst>
                <a:path w="48700" h="29863" extrusionOk="0">
                  <a:moveTo>
                    <a:pt x="36549" y="547"/>
                  </a:moveTo>
                  <a:lnTo>
                    <a:pt x="47999" y="29316"/>
                  </a:lnTo>
                  <a:lnTo>
                    <a:pt x="15076" y="29316"/>
                  </a:lnTo>
                  <a:lnTo>
                    <a:pt x="740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129"/>
                  </a:cubicBezTo>
                  <a:cubicBezTo>
                    <a:pt x="32" y="193"/>
                    <a:pt x="0" y="290"/>
                    <a:pt x="65" y="386"/>
                  </a:cubicBezTo>
                  <a:lnTo>
                    <a:pt x="14658" y="29702"/>
                  </a:lnTo>
                  <a:cubicBezTo>
                    <a:pt x="14690" y="29798"/>
                    <a:pt x="14787" y="29863"/>
                    <a:pt x="14883" y="29863"/>
                  </a:cubicBezTo>
                  <a:lnTo>
                    <a:pt x="48410" y="29863"/>
                  </a:lnTo>
                  <a:cubicBezTo>
                    <a:pt x="48506" y="29863"/>
                    <a:pt x="48571" y="29830"/>
                    <a:pt x="48635" y="29734"/>
                  </a:cubicBezTo>
                  <a:cubicBezTo>
                    <a:pt x="48667" y="29670"/>
                    <a:pt x="48699" y="29573"/>
                    <a:pt x="48667" y="29509"/>
                  </a:cubicBezTo>
                  <a:lnTo>
                    <a:pt x="36966" y="161"/>
                  </a:lnTo>
                  <a:cubicBezTo>
                    <a:pt x="36934" y="65"/>
                    <a:pt x="36838" y="0"/>
                    <a:pt x="36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57"/>
            <p:cNvSpPr/>
            <p:nvPr/>
          </p:nvSpPr>
          <p:spPr>
            <a:xfrm>
              <a:off x="1605928" y="3670598"/>
              <a:ext cx="719168" cy="438621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0" y="0"/>
                  </a:moveTo>
                  <a:lnTo>
                    <a:pt x="14626" y="29348"/>
                  </a:lnTo>
                  <a:lnTo>
                    <a:pt x="48120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57"/>
            <p:cNvSpPr/>
            <p:nvPr/>
          </p:nvSpPr>
          <p:spPr>
            <a:xfrm>
              <a:off x="1602072" y="3666757"/>
              <a:ext cx="727343" cy="446303"/>
            </a:xfrm>
            <a:custGeom>
              <a:avLst/>
              <a:gdLst/>
              <a:ahLst/>
              <a:cxnLst/>
              <a:rect l="l" t="t" r="r" b="b"/>
              <a:pathLst>
                <a:path w="48668" h="29863" extrusionOk="0">
                  <a:moveTo>
                    <a:pt x="36517" y="547"/>
                  </a:moveTo>
                  <a:lnTo>
                    <a:pt x="47968" y="29316"/>
                  </a:lnTo>
                  <a:lnTo>
                    <a:pt x="15044" y="29316"/>
                  </a:lnTo>
                  <a:lnTo>
                    <a:pt x="708" y="547"/>
                  </a:lnTo>
                  <a:close/>
                  <a:moveTo>
                    <a:pt x="258" y="0"/>
                  </a:moveTo>
                  <a:cubicBezTo>
                    <a:pt x="162" y="0"/>
                    <a:pt x="97" y="32"/>
                    <a:pt x="33" y="129"/>
                  </a:cubicBezTo>
                  <a:cubicBezTo>
                    <a:pt x="1" y="193"/>
                    <a:pt x="1" y="290"/>
                    <a:pt x="33" y="386"/>
                  </a:cubicBezTo>
                  <a:lnTo>
                    <a:pt x="14627" y="29702"/>
                  </a:lnTo>
                  <a:cubicBezTo>
                    <a:pt x="14659" y="29798"/>
                    <a:pt x="14755" y="29863"/>
                    <a:pt x="14884" y="29863"/>
                  </a:cubicBezTo>
                  <a:lnTo>
                    <a:pt x="48378" y="29863"/>
                  </a:lnTo>
                  <a:cubicBezTo>
                    <a:pt x="48475" y="29863"/>
                    <a:pt x="48571" y="29830"/>
                    <a:pt x="48603" y="29734"/>
                  </a:cubicBezTo>
                  <a:cubicBezTo>
                    <a:pt x="48668" y="29670"/>
                    <a:pt x="48668" y="29573"/>
                    <a:pt x="48635" y="29509"/>
                  </a:cubicBezTo>
                  <a:lnTo>
                    <a:pt x="36935" y="161"/>
                  </a:lnTo>
                  <a:cubicBezTo>
                    <a:pt x="36903" y="65"/>
                    <a:pt x="36806" y="0"/>
                    <a:pt x="36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2947500" y="1709928"/>
            <a:ext cx="323994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 you have any questions?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dk2"/>
                </a:solidFill>
                <a:ea typeface="Barlow Semi Condensed Light"/>
                <a:cs typeface="Barlow Semi Condensed Light"/>
              </a:rPr>
              <a:t>Muốn</a:t>
            </a:r>
            <a:r>
              <a:rPr lang="en-US" dirty="0">
                <a:solidFill>
                  <a:schemeClr val="dk2"/>
                </a:solidFill>
                <a:ea typeface="Barlow Semi Condensed Light"/>
                <a:cs typeface="Barlow Semi Condensed Light"/>
              </a:rPr>
              <a:t> </a:t>
            </a:r>
            <a:r>
              <a:rPr lang="en-US" dirty="0" err="1">
                <a:solidFill>
                  <a:schemeClr val="dk2"/>
                </a:solidFill>
                <a:ea typeface="Barlow Semi Condensed Light"/>
                <a:cs typeface="Barlow Semi Condensed Light"/>
              </a:rPr>
              <a:t>nắm</a:t>
            </a:r>
            <a:r>
              <a:rPr lang="en-US" dirty="0">
                <a:solidFill>
                  <a:schemeClr val="dk2"/>
                </a:solidFill>
                <a:ea typeface="Barlow Semi Condensed Light"/>
                <a:cs typeface="Barlow Semi Condensed Light"/>
              </a:rPr>
              <a:t> </a:t>
            </a:r>
            <a:r>
              <a:rPr lang="en-US" dirty="0" err="1">
                <a:solidFill>
                  <a:schemeClr val="dk2"/>
                </a:solidFill>
                <a:ea typeface="Barlow Semi Condensed Light"/>
                <a:cs typeface="Barlow Semi Condensed Light"/>
              </a:rPr>
              <a:t>chắc</a:t>
            </a:r>
            <a:r>
              <a:rPr lang="en-US" dirty="0">
                <a:solidFill>
                  <a:schemeClr val="dk2"/>
                </a:solidFill>
                <a:ea typeface="Barlow Semi Condensed Light"/>
                <a:cs typeface="Barlow Semi Condensed Light"/>
              </a:rPr>
              <a:t> </a:t>
            </a:r>
            <a:r>
              <a:rPr lang="en-US" dirty="0" err="1">
                <a:solidFill>
                  <a:schemeClr val="dk2"/>
                </a:solidFill>
                <a:ea typeface="Barlow Semi Condensed Light"/>
                <a:cs typeface="Barlow Semi Condensed Light"/>
              </a:rPr>
              <a:t>kiến</a:t>
            </a:r>
            <a:r>
              <a:rPr lang="en-US" dirty="0">
                <a:solidFill>
                  <a:schemeClr val="dk2"/>
                </a:solidFill>
                <a:ea typeface="Barlow Semi Condensed Light"/>
                <a:cs typeface="Barlow Semi Condensed Light"/>
              </a:rPr>
              <a:t> </a:t>
            </a:r>
            <a:r>
              <a:rPr lang="en-US" dirty="0" err="1">
                <a:solidFill>
                  <a:schemeClr val="dk2"/>
                </a:solidFill>
                <a:ea typeface="Barlow Semi Condensed Light"/>
                <a:cs typeface="Barlow Semi Condensed Light"/>
              </a:rPr>
              <a:t>thức</a:t>
            </a:r>
            <a:r>
              <a:rPr lang="en-US" dirty="0">
                <a:solidFill>
                  <a:schemeClr val="dk2"/>
                </a:solidFill>
                <a:ea typeface="Barlow Semi Condensed Light"/>
                <a:cs typeface="Barlow Semi Condensed Light"/>
              </a:rPr>
              <a:t> </a:t>
            </a:r>
            <a:r>
              <a:rPr lang="en-US" dirty="0" err="1">
                <a:solidFill>
                  <a:schemeClr val="dk2"/>
                </a:solidFill>
                <a:ea typeface="Barlow Semi Condensed Light"/>
                <a:cs typeface="Barlow Semi Condensed Light"/>
              </a:rPr>
              <a:t>thì</a:t>
            </a:r>
            <a:r>
              <a:rPr lang="en-US" dirty="0">
                <a:solidFill>
                  <a:schemeClr val="dk2"/>
                </a:solidFill>
                <a:ea typeface="Barlow Semi Condensed Light"/>
                <a:cs typeface="Barlow Semi Condensed Light"/>
              </a:rPr>
              <a:t> </a:t>
            </a:r>
            <a:r>
              <a:rPr lang="en-US" dirty="0" err="1">
                <a:solidFill>
                  <a:schemeClr val="dk2"/>
                </a:solidFill>
                <a:ea typeface="Barlow Semi Condensed Light"/>
                <a:cs typeface="Barlow Semi Condensed Light"/>
              </a:rPr>
              <a:t>phải</a:t>
            </a:r>
            <a:r>
              <a:rPr lang="en-US" dirty="0">
                <a:solidFill>
                  <a:schemeClr val="dk2"/>
                </a:solidFill>
                <a:ea typeface="Barlow Semi Condensed Light"/>
                <a:cs typeface="Barlow Semi Condensed Light"/>
              </a:rPr>
              <a:t> </a:t>
            </a:r>
            <a:r>
              <a:rPr lang="en-US" dirty="0" err="1">
                <a:solidFill>
                  <a:schemeClr val="dk2"/>
                </a:solidFill>
                <a:ea typeface="Barlow Semi Condensed Light"/>
                <a:cs typeface="Barlow Semi Condensed Light"/>
              </a:rPr>
              <a:t>học</a:t>
            </a:r>
            <a:br>
              <a:rPr lang="en-US" dirty="0">
                <a:solidFill>
                  <a:schemeClr val="dk2"/>
                </a:solidFill>
                <a:ea typeface="Barlow Semi Condensed Light"/>
                <a:cs typeface="Barlow Semi Condensed Light"/>
              </a:rPr>
            </a:br>
            <a:r>
              <a:rPr lang="en-US" dirty="0" err="1">
                <a:solidFill>
                  <a:schemeClr val="dk2"/>
                </a:solidFill>
                <a:ea typeface="Barlow Semi Condensed Light"/>
                <a:cs typeface="Barlow Semi Condensed Light"/>
              </a:rPr>
              <a:t>Vậy</a:t>
            </a:r>
            <a:r>
              <a:rPr lang="en-US" dirty="0">
                <a:solidFill>
                  <a:schemeClr val="dk2"/>
                </a:solidFill>
                <a:ea typeface="Barlow Semi Condensed Light"/>
                <a:cs typeface="Barlow Semi Condensed Light"/>
              </a:rPr>
              <a:t> </a:t>
            </a:r>
            <a:r>
              <a:rPr lang="en-US" dirty="0" err="1">
                <a:solidFill>
                  <a:schemeClr val="dk2"/>
                </a:solidFill>
                <a:ea typeface="Barlow Semi Condensed Light"/>
                <a:cs typeface="Barlow Semi Condensed Light"/>
              </a:rPr>
              <a:t>học</a:t>
            </a:r>
            <a:r>
              <a:rPr lang="en-US" dirty="0">
                <a:solidFill>
                  <a:schemeClr val="dk2"/>
                </a:solidFill>
                <a:ea typeface="Barlow Semi Condensed Light"/>
                <a:cs typeface="Barlow Semi Condensed Light"/>
              </a:rPr>
              <a:t> </a:t>
            </a:r>
            <a:r>
              <a:rPr lang="en-US" dirty="0" err="1">
                <a:solidFill>
                  <a:schemeClr val="dk2"/>
                </a:solidFill>
                <a:ea typeface="Barlow Semi Condensed Light"/>
                <a:cs typeface="Barlow Semi Condensed Light"/>
              </a:rPr>
              <a:t>như</a:t>
            </a:r>
            <a:r>
              <a:rPr lang="en-US" dirty="0">
                <a:solidFill>
                  <a:schemeClr val="dk2"/>
                </a:solidFill>
                <a:ea typeface="Barlow Semi Condensed Light"/>
                <a:cs typeface="Barlow Semi Condensed Light"/>
              </a:rPr>
              <a:t> </a:t>
            </a:r>
            <a:r>
              <a:rPr lang="en-US" dirty="0" err="1">
                <a:solidFill>
                  <a:schemeClr val="dk2"/>
                </a:solidFill>
                <a:ea typeface="Barlow Semi Condensed Light"/>
                <a:cs typeface="Barlow Semi Condensed Light"/>
              </a:rPr>
              <a:t>nào</a:t>
            </a:r>
            <a:r>
              <a:rPr lang="en-US" dirty="0">
                <a:solidFill>
                  <a:schemeClr val="dk2"/>
                </a:solidFill>
                <a:ea typeface="Barlow Semi Condensed Light"/>
                <a:cs typeface="Barlow Semi Condensed Light"/>
              </a:rPr>
              <a:t> </a:t>
            </a:r>
            <a:r>
              <a:rPr lang="en-US" dirty="0" err="1">
                <a:solidFill>
                  <a:schemeClr val="dk2"/>
                </a:solidFill>
                <a:ea typeface="Barlow Semi Condensed Light"/>
                <a:cs typeface="Barlow Semi Condensed Light"/>
              </a:rPr>
              <a:t>để</a:t>
            </a:r>
            <a:r>
              <a:rPr lang="en-US" dirty="0">
                <a:solidFill>
                  <a:schemeClr val="dk2"/>
                </a:solidFill>
                <a:ea typeface="Barlow Semi Condensed Light"/>
                <a:cs typeface="Barlow Semi Condensed Light"/>
              </a:rPr>
              <a:t> </a:t>
            </a:r>
            <a:r>
              <a:rPr lang="en-US" dirty="0" err="1">
                <a:solidFill>
                  <a:schemeClr val="dk2"/>
                </a:solidFill>
                <a:ea typeface="Barlow Semi Condensed Light"/>
                <a:cs typeface="Barlow Semi Condensed Light"/>
              </a:rPr>
              <a:t>nắm</a:t>
            </a:r>
            <a:r>
              <a:rPr lang="en-US" dirty="0">
                <a:solidFill>
                  <a:schemeClr val="dk2"/>
                </a:solidFill>
                <a:ea typeface="Barlow Semi Condensed Light"/>
                <a:cs typeface="Barlow Semi Condensed Light"/>
              </a:rPr>
              <a:t> </a:t>
            </a:r>
            <a:r>
              <a:rPr lang="en-US" dirty="0" err="1">
                <a:solidFill>
                  <a:schemeClr val="dk2"/>
                </a:solidFill>
                <a:ea typeface="Barlow Semi Condensed Light"/>
                <a:cs typeface="Barlow Semi Condensed Light"/>
              </a:rPr>
              <a:t>được</a:t>
            </a:r>
            <a:r>
              <a:rPr lang="en-US" dirty="0">
                <a:solidFill>
                  <a:schemeClr val="dk2"/>
                </a:solidFill>
                <a:ea typeface="Barlow Semi Condensed Light"/>
                <a:cs typeface="Barlow Semi Condensed Light"/>
              </a:rPr>
              <a:t> </a:t>
            </a:r>
            <a:r>
              <a:rPr lang="en-US" dirty="0" err="1">
                <a:solidFill>
                  <a:schemeClr val="dk2"/>
                </a:solidFill>
                <a:ea typeface="Barlow Semi Condensed Light"/>
                <a:cs typeface="Barlow Semi Condensed Light"/>
              </a:rPr>
              <a:t>tay</a:t>
            </a:r>
            <a:r>
              <a:rPr lang="en-US" dirty="0">
                <a:solidFill>
                  <a:schemeClr val="dk2"/>
                </a:solidFill>
                <a:ea typeface="Barlow Semi Condensed Light"/>
                <a:cs typeface="Barlow Semi Condensed Light"/>
              </a:rPr>
              <a:t> </a:t>
            </a:r>
            <a:r>
              <a:rPr lang="en-US" dirty="0" err="1">
                <a:solidFill>
                  <a:schemeClr val="dk2"/>
                </a:solidFill>
                <a:ea typeface="Barlow Semi Condensed Light"/>
                <a:cs typeface="Barlow Semi Condensed Light"/>
              </a:rPr>
              <a:t>em</a:t>
            </a:r>
            <a:r>
              <a:rPr lang="en-US" dirty="0">
                <a:solidFill>
                  <a:schemeClr val="dk2"/>
                </a:solidFill>
                <a:ea typeface="Barlow Semi Condensed Light"/>
                <a:cs typeface="Barlow Semi Condensed Light"/>
              </a:rPr>
              <a:t> </a:t>
            </a:r>
            <a:r>
              <a:rPr lang="en-US" dirty="0">
                <a:solidFill>
                  <a:schemeClr val="dk2"/>
                </a:solidFill>
                <a:ea typeface="Barlow Semi Condensed Light"/>
                <a:cs typeface="Barlow Semi Condensed Light"/>
                <a:sym typeface="Wingdings" panose="05000000000000000000" pitchFamily="2" charset="2"/>
              </a:rPr>
              <a:t>:(((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3608" name="Google Shape;3608;p63"/>
          <p:cNvGrpSpPr/>
          <p:nvPr/>
        </p:nvGrpSpPr>
        <p:grpSpPr>
          <a:xfrm>
            <a:off x="3733763" y="3221625"/>
            <a:ext cx="1681025" cy="338359"/>
            <a:chOff x="3733763" y="3183525"/>
            <a:chExt cx="1681025" cy="338359"/>
          </a:xfrm>
        </p:grpSpPr>
        <p:sp>
          <p:nvSpPr>
            <p:cNvPr id="3609" name="Google Shape;3609;p63"/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0" name="Google Shape;3610;p63"/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3611" name="Google Shape;3611;p63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63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63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63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5" name="Google Shape;3615;p63"/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3616" name="Google Shape;3616;p63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63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63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63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0" name="Google Shape;3620;p63"/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>
          <a:extLst>
            <a:ext uri="{FF2B5EF4-FFF2-40B4-BE49-F238E27FC236}">
              <a16:creationId xmlns:a16="http://schemas.microsoft.com/office/drawing/2014/main" id="{EC161D10-6609-D29A-BF39-39692E14F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97;p70">
            <a:extLst>
              <a:ext uri="{FF2B5EF4-FFF2-40B4-BE49-F238E27FC236}">
                <a16:creationId xmlns:a16="http://schemas.microsoft.com/office/drawing/2014/main" id="{31ED8C7C-C7CA-A113-DD2D-04F55E94D2A7}"/>
              </a:ext>
            </a:extLst>
          </p:cNvPr>
          <p:cNvSpPr txBox="1">
            <a:spLocks/>
          </p:cNvSpPr>
          <p:nvPr/>
        </p:nvSpPr>
        <p:spPr>
          <a:xfrm>
            <a:off x="720000" y="1572121"/>
            <a:ext cx="288630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vi-VN" sz="2000">
                <a:solidFill>
                  <a:schemeClr val="dk2"/>
                </a:solidFill>
                <a:latin typeface="Barlow Semi Condensed"/>
                <a:sym typeface="Barlow Semi Condensed"/>
              </a:rPr>
              <a:t>2. Nguyen Duc Tung</a:t>
            </a:r>
            <a:endParaRPr lang="vi-VN" sz="2000" dirty="0">
              <a:solidFill>
                <a:schemeClr val="dk2"/>
              </a:solidFill>
              <a:latin typeface="Barlow Semi Condensed"/>
              <a:sym typeface="Barlow Semi Condensed"/>
            </a:endParaRPr>
          </a:p>
        </p:txBody>
      </p:sp>
      <p:sp>
        <p:nvSpPr>
          <p:cNvPr id="9" name="Google Shape;2598;p70">
            <a:extLst>
              <a:ext uri="{FF2B5EF4-FFF2-40B4-BE49-F238E27FC236}">
                <a16:creationId xmlns:a16="http://schemas.microsoft.com/office/drawing/2014/main" id="{5ACDF58F-4480-FB88-8FE7-704DE309EBF3}"/>
              </a:ext>
            </a:extLst>
          </p:cNvPr>
          <p:cNvSpPr txBox="1">
            <a:spLocks/>
          </p:cNvSpPr>
          <p:nvPr/>
        </p:nvSpPr>
        <p:spPr>
          <a:xfrm>
            <a:off x="720000" y="873030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vi-VN" sz="2000"/>
              <a:t>1. Tran Dinh Bien</a:t>
            </a:r>
            <a:endParaRPr lang="vi-VN" sz="2000" dirty="0"/>
          </a:p>
        </p:txBody>
      </p:sp>
      <p:sp>
        <p:nvSpPr>
          <p:cNvPr id="10" name="Google Shape;2603;p70">
            <a:extLst>
              <a:ext uri="{FF2B5EF4-FFF2-40B4-BE49-F238E27FC236}">
                <a16:creationId xmlns:a16="http://schemas.microsoft.com/office/drawing/2014/main" id="{9438BBD5-A68F-90B7-7BFB-AF6C9228F164}"/>
              </a:ext>
            </a:extLst>
          </p:cNvPr>
          <p:cNvSpPr txBox="1">
            <a:spLocks/>
          </p:cNvSpPr>
          <p:nvPr/>
        </p:nvSpPr>
        <p:spPr>
          <a:xfrm>
            <a:off x="3606306" y="927540"/>
            <a:ext cx="517840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/>
              <a:t>Implement User communicationmain part, main part, GPIO.</a:t>
            </a:r>
          </a:p>
          <a:p>
            <a:r>
              <a:rPr lang="en-US" sz="1400"/>
              <a:t>General management of progress and implementation work</a:t>
            </a:r>
          </a:p>
        </p:txBody>
      </p:sp>
      <p:sp>
        <p:nvSpPr>
          <p:cNvPr id="11" name="Google Shape;2604;p70">
            <a:extLst>
              <a:ext uri="{FF2B5EF4-FFF2-40B4-BE49-F238E27FC236}">
                <a16:creationId xmlns:a16="http://schemas.microsoft.com/office/drawing/2014/main" id="{B4BB55EF-CD32-D8BC-F9D9-63528FE10620}"/>
              </a:ext>
            </a:extLst>
          </p:cNvPr>
          <p:cNvSpPr/>
          <p:nvPr/>
        </p:nvSpPr>
        <p:spPr>
          <a:xfrm>
            <a:off x="7594050" y="1247453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598;p70">
            <a:extLst>
              <a:ext uri="{FF2B5EF4-FFF2-40B4-BE49-F238E27FC236}">
                <a16:creationId xmlns:a16="http://schemas.microsoft.com/office/drawing/2014/main" id="{C29695C3-2515-8749-D4FF-D0E433A9AAE0}"/>
              </a:ext>
            </a:extLst>
          </p:cNvPr>
          <p:cNvSpPr txBox="1">
            <a:spLocks/>
          </p:cNvSpPr>
          <p:nvPr/>
        </p:nvSpPr>
        <p:spPr>
          <a:xfrm>
            <a:off x="720000" y="2377816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>
              <a:lnSpc>
                <a:spcPct val="100000"/>
              </a:lnSpc>
              <a:buClr>
                <a:srgbClr val="000000"/>
              </a:buClr>
            </a:pPr>
            <a:r>
              <a:rPr lang="en-US" sz="2000" b="0">
                <a:solidFill>
                  <a:schemeClr val="dk2"/>
                </a:solidFill>
                <a:latin typeface="Barlow Semi Condensed"/>
                <a:sym typeface="Barlow Semi Condensed Medium"/>
              </a:rPr>
              <a:t>3. Do Ngoc Anh</a:t>
            </a:r>
            <a:endParaRPr lang="en-US" sz="2000" b="0" dirty="0">
              <a:solidFill>
                <a:schemeClr val="dk2"/>
              </a:solidFill>
              <a:latin typeface="Barlow Semi Condensed"/>
              <a:sym typeface="Barlow Semi Condensed Medium"/>
            </a:endParaRPr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95CED9EB-B0A2-7946-F8FE-ECA22DE85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406" y="238238"/>
            <a:ext cx="7704000" cy="572700"/>
          </a:xfrm>
        </p:spPr>
        <p:txBody>
          <a:bodyPr/>
          <a:lstStyle/>
          <a:p>
            <a:pPr algn="ctr"/>
            <a:r>
              <a:rPr lang="en-US">
                <a:solidFill>
                  <a:schemeClr val="accent1"/>
                </a:solidFill>
              </a:rPr>
              <a:t>ASSIGN WORK</a:t>
            </a:r>
            <a:endParaRPr lang="en-US" dirty="0"/>
          </a:p>
        </p:txBody>
      </p:sp>
      <p:sp>
        <p:nvSpPr>
          <p:cNvPr id="14" name="Google Shape;2603;p70">
            <a:extLst>
              <a:ext uri="{FF2B5EF4-FFF2-40B4-BE49-F238E27FC236}">
                <a16:creationId xmlns:a16="http://schemas.microsoft.com/office/drawing/2014/main" id="{9B946805-468C-F91E-2D60-90270E8D1E3E}"/>
              </a:ext>
            </a:extLst>
          </p:cNvPr>
          <p:cNvSpPr txBox="1">
            <a:spLocks/>
          </p:cNvSpPr>
          <p:nvPr/>
        </p:nvSpPr>
        <p:spPr>
          <a:xfrm>
            <a:off x="3606306" y="1684789"/>
            <a:ext cx="517840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lnSpc>
                <a:spcPct val="100000"/>
              </a:lnSpc>
              <a:buClr>
                <a:srgbClr val="000000"/>
              </a:buClr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Implement Flash part, bootloader function, slide and present.</a:t>
            </a:r>
            <a:endParaRPr lang="en-US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5" name="Google Shape;2603;p70">
            <a:extLst>
              <a:ext uri="{FF2B5EF4-FFF2-40B4-BE49-F238E27FC236}">
                <a16:creationId xmlns:a16="http://schemas.microsoft.com/office/drawing/2014/main" id="{81244A06-3748-9A86-C643-BBD0E7AC3FA0}"/>
              </a:ext>
            </a:extLst>
          </p:cNvPr>
          <p:cNvSpPr txBox="1">
            <a:spLocks/>
          </p:cNvSpPr>
          <p:nvPr/>
        </p:nvSpPr>
        <p:spPr>
          <a:xfrm>
            <a:off x="3606306" y="2442038"/>
            <a:ext cx="517840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lnSpc>
                <a:spcPct val="100000"/>
              </a:lnSpc>
              <a:buClr>
                <a:srgbClr val="000000"/>
              </a:buClr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rPr>
              <a:t>Design and build up application of read temperature from on-boad sensor, send 10 latest value to pc for each received command of 0x55</a:t>
            </a:r>
            <a:endParaRPr lang="en-US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</a:endParaRPr>
          </a:p>
        </p:txBody>
      </p:sp>
      <p:sp>
        <p:nvSpPr>
          <p:cNvPr id="18" name="Google Shape;2598;p70">
            <a:extLst>
              <a:ext uri="{FF2B5EF4-FFF2-40B4-BE49-F238E27FC236}">
                <a16:creationId xmlns:a16="http://schemas.microsoft.com/office/drawing/2014/main" id="{E43543C3-0938-BC51-1D36-D7CBDC7EE6D5}"/>
              </a:ext>
            </a:extLst>
          </p:cNvPr>
          <p:cNvSpPr txBox="1">
            <a:spLocks/>
          </p:cNvSpPr>
          <p:nvPr/>
        </p:nvSpPr>
        <p:spPr>
          <a:xfrm>
            <a:off x="720000" y="3195393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>
              <a:lnSpc>
                <a:spcPct val="100000"/>
              </a:lnSpc>
              <a:buClr>
                <a:srgbClr val="000000"/>
              </a:buClr>
            </a:pPr>
            <a:r>
              <a:rPr lang="en-US" sz="2000" b="0">
                <a:solidFill>
                  <a:schemeClr val="dk2"/>
                </a:solidFill>
                <a:latin typeface="Barlow Semi Condensed"/>
              </a:rPr>
              <a:t>4. Do Hoang Nam</a:t>
            </a:r>
            <a:endParaRPr lang="en-US" sz="2000" b="0" dirty="0">
              <a:solidFill>
                <a:schemeClr val="dk2"/>
              </a:solidFill>
              <a:latin typeface="Barlow Semi Condensed"/>
            </a:endParaRPr>
          </a:p>
        </p:txBody>
      </p:sp>
      <p:sp>
        <p:nvSpPr>
          <p:cNvPr id="19" name="Google Shape;2603;p70">
            <a:extLst>
              <a:ext uri="{FF2B5EF4-FFF2-40B4-BE49-F238E27FC236}">
                <a16:creationId xmlns:a16="http://schemas.microsoft.com/office/drawing/2014/main" id="{C336DE14-768A-D5C3-F3B4-3039DF4E6830}"/>
              </a:ext>
            </a:extLst>
          </p:cNvPr>
          <p:cNvSpPr txBox="1">
            <a:spLocks/>
          </p:cNvSpPr>
          <p:nvPr/>
        </p:nvSpPr>
        <p:spPr>
          <a:xfrm>
            <a:off x="3606306" y="3296960"/>
            <a:ext cx="517840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>
              <a:lnSpc>
                <a:spcPct val="100000"/>
              </a:lnSpc>
              <a:buClr>
                <a:srgbClr val="000000"/>
              </a:buClr>
            </a:pPr>
            <a:r>
              <a:rPr lang="en-US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rPr>
              <a:t>Implement UART receive File, Parse File Srec.</a:t>
            </a:r>
            <a:endParaRPr lang="en-US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01130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2" name="Group 2591">
            <a:extLst>
              <a:ext uri="{FF2B5EF4-FFF2-40B4-BE49-F238E27FC236}">
                <a16:creationId xmlns:a16="http://schemas.microsoft.com/office/drawing/2014/main" id="{685E28F9-B9D5-BFC2-9C8B-5C4B28DE6093}"/>
              </a:ext>
            </a:extLst>
          </p:cNvPr>
          <p:cNvGrpSpPr/>
          <p:nvPr/>
        </p:nvGrpSpPr>
        <p:grpSpPr>
          <a:xfrm>
            <a:off x="-1072028" y="305386"/>
            <a:ext cx="857769" cy="737404"/>
            <a:chOff x="3667254" y="981002"/>
            <a:chExt cx="857769" cy="737404"/>
          </a:xfrm>
        </p:grpSpPr>
        <p:sp>
          <p:nvSpPr>
            <p:cNvPr id="2618" name="Google Shape;6388;p59">
              <a:extLst>
                <a:ext uri="{FF2B5EF4-FFF2-40B4-BE49-F238E27FC236}">
                  <a16:creationId xmlns:a16="http://schemas.microsoft.com/office/drawing/2014/main" id="{9E23FB9E-BE52-9892-8737-9A13A689A62C}"/>
                </a:ext>
              </a:extLst>
            </p:cNvPr>
            <p:cNvSpPr/>
            <p:nvPr/>
          </p:nvSpPr>
          <p:spPr>
            <a:xfrm>
              <a:off x="3667254" y="981002"/>
              <a:ext cx="857769" cy="737404"/>
            </a:xfrm>
            <a:custGeom>
              <a:avLst/>
              <a:gdLst/>
              <a:ahLst/>
              <a:cxnLst/>
              <a:rect l="l" t="t" r="r" b="b"/>
              <a:pathLst>
                <a:path w="28613" h="24598" extrusionOk="0">
                  <a:moveTo>
                    <a:pt x="28612" y="1"/>
                  </a:moveTo>
                  <a:cubicBezTo>
                    <a:pt x="14512" y="876"/>
                    <a:pt x="2911" y="11138"/>
                    <a:pt x="1" y="24597"/>
                  </a:cubicBezTo>
                  <a:lnTo>
                    <a:pt x="28612" y="24597"/>
                  </a:lnTo>
                  <a:lnTo>
                    <a:pt x="28612" y="1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" name="Google Shape;13255;p75">
              <a:extLst>
                <a:ext uri="{FF2B5EF4-FFF2-40B4-BE49-F238E27FC236}">
                  <a16:creationId xmlns:a16="http://schemas.microsoft.com/office/drawing/2014/main" id="{9874C8E2-2782-9389-2253-741C4B8F830B}"/>
                </a:ext>
              </a:extLst>
            </p:cNvPr>
            <p:cNvGrpSpPr/>
            <p:nvPr/>
          </p:nvGrpSpPr>
          <p:grpSpPr>
            <a:xfrm>
              <a:off x="4057630" y="1242268"/>
              <a:ext cx="340168" cy="340168"/>
              <a:chOff x="2676100" y="832575"/>
              <a:chExt cx="483125" cy="483125"/>
            </a:xfrm>
          </p:grpSpPr>
          <p:sp>
            <p:nvSpPr>
              <p:cNvPr id="3" name="Google Shape;13256;p75">
                <a:extLst>
                  <a:ext uri="{FF2B5EF4-FFF2-40B4-BE49-F238E27FC236}">
                    <a16:creationId xmlns:a16="http://schemas.microsoft.com/office/drawing/2014/main" id="{48430F7B-191A-8C1E-0794-0A31FF46FCAF}"/>
                  </a:ext>
                </a:extLst>
              </p:cNvPr>
              <p:cNvSpPr/>
              <p:nvPr/>
            </p:nvSpPr>
            <p:spPr>
              <a:xfrm>
                <a:off x="2676100" y="832575"/>
                <a:ext cx="483125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9325" extrusionOk="0">
                    <a:moveTo>
                      <a:pt x="10351" y="1132"/>
                    </a:moveTo>
                    <a:lnTo>
                      <a:pt x="10562" y="2008"/>
                    </a:lnTo>
                    <a:cubicBezTo>
                      <a:pt x="10614" y="2226"/>
                      <a:pt x="10789" y="2392"/>
                      <a:pt x="11009" y="2434"/>
                    </a:cubicBezTo>
                    <a:cubicBezTo>
                      <a:pt x="12021" y="2618"/>
                      <a:pt x="12981" y="3014"/>
                      <a:pt x="13826" y="3596"/>
                    </a:cubicBezTo>
                    <a:cubicBezTo>
                      <a:pt x="13922" y="3663"/>
                      <a:pt x="14033" y="3696"/>
                      <a:pt x="14146" y="3696"/>
                    </a:cubicBezTo>
                    <a:cubicBezTo>
                      <a:pt x="14247" y="3696"/>
                      <a:pt x="14349" y="3669"/>
                      <a:pt x="14439" y="3614"/>
                    </a:cubicBezTo>
                    <a:lnTo>
                      <a:pt x="15179" y="3171"/>
                    </a:lnTo>
                    <a:lnTo>
                      <a:pt x="16154" y="4146"/>
                    </a:lnTo>
                    <a:lnTo>
                      <a:pt x="15711" y="4889"/>
                    </a:lnTo>
                    <a:cubicBezTo>
                      <a:pt x="15596" y="5079"/>
                      <a:pt x="15602" y="5317"/>
                      <a:pt x="15729" y="5499"/>
                    </a:cubicBezTo>
                    <a:cubicBezTo>
                      <a:pt x="16311" y="6344"/>
                      <a:pt x="16707" y="7304"/>
                      <a:pt x="16891" y="8316"/>
                    </a:cubicBezTo>
                    <a:cubicBezTo>
                      <a:pt x="16933" y="8536"/>
                      <a:pt x="17100" y="8711"/>
                      <a:pt x="17317" y="8763"/>
                    </a:cubicBezTo>
                    <a:lnTo>
                      <a:pt x="18193" y="8974"/>
                    </a:lnTo>
                    <a:lnTo>
                      <a:pt x="18193" y="10351"/>
                    </a:lnTo>
                    <a:lnTo>
                      <a:pt x="17317" y="10562"/>
                    </a:lnTo>
                    <a:cubicBezTo>
                      <a:pt x="17100" y="10614"/>
                      <a:pt x="16933" y="10789"/>
                      <a:pt x="16894" y="11009"/>
                    </a:cubicBezTo>
                    <a:cubicBezTo>
                      <a:pt x="16710" y="12021"/>
                      <a:pt x="16311" y="12981"/>
                      <a:pt x="15729" y="13826"/>
                    </a:cubicBezTo>
                    <a:cubicBezTo>
                      <a:pt x="15605" y="14007"/>
                      <a:pt x="15596" y="14246"/>
                      <a:pt x="15711" y="14436"/>
                    </a:cubicBezTo>
                    <a:lnTo>
                      <a:pt x="16154" y="15179"/>
                    </a:lnTo>
                    <a:lnTo>
                      <a:pt x="15179" y="16154"/>
                    </a:lnTo>
                    <a:lnTo>
                      <a:pt x="14439" y="15710"/>
                    </a:lnTo>
                    <a:cubicBezTo>
                      <a:pt x="14349" y="15656"/>
                      <a:pt x="14247" y="15629"/>
                      <a:pt x="14146" y="15629"/>
                    </a:cubicBezTo>
                    <a:cubicBezTo>
                      <a:pt x="14033" y="15629"/>
                      <a:pt x="13922" y="15662"/>
                      <a:pt x="13826" y="15729"/>
                    </a:cubicBezTo>
                    <a:cubicBezTo>
                      <a:pt x="12981" y="16311"/>
                      <a:pt x="12021" y="16707"/>
                      <a:pt x="11009" y="16891"/>
                    </a:cubicBezTo>
                    <a:cubicBezTo>
                      <a:pt x="10789" y="16933"/>
                      <a:pt x="10614" y="17099"/>
                      <a:pt x="10562" y="17317"/>
                    </a:cubicBezTo>
                    <a:lnTo>
                      <a:pt x="10351" y="18192"/>
                    </a:lnTo>
                    <a:lnTo>
                      <a:pt x="8974" y="18192"/>
                    </a:lnTo>
                    <a:lnTo>
                      <a:pt x="8763" y="17317"/>
                    </a:lnTo>
                    <a:cubicBezTo>
                      <a:pt x="8712" y="17099"/>
                      <a:pt x="8536" y="16933"/>
                      <a:pt x="8316" y="16891"/>
                    </a:cubicBezTo>
                    <a:cubicBezTo>
                      <a:pt x="7304" y="16707"/>
                      <a:pt x="6344" y="16311"/>
                      <a:pt x="5499" y="15729"/>
                    </a:cubicBezTo>
                    <a:cubicBezTo>
                      <a:pt x="5404" y="15662"/>
                      <a:pt x="5293" y="15629"/>
                      <a:pt x="5181" y="15629"/>
                    </a:cubicBezTo>
                    <a:cubicBezTo>
                      <a:pt x="5081" y="15629"/>
                      <a:pt x="4979" y="15656"/>
                      <a:pt x="4889" y="15710"/>
                    </a:cubicBezTo>
                    <a:lnTo>
                      <a:pt x="4146" y="16154"/>
                    </a:lnTo>
                    <a:lnTo>
                      <a:pt x="3171" y="15179"/>
                    </a:lnTo>
                    <a:lnTo>
                      <a:pt x="3615" y="14436"/>
                    </a:lnTo>
                    <a:cubicBezTo>
                      <a:pt x="3729" y="14246"/>
                      <a:pt x="3723" y="14007"/>
                      <a:pt x="3597" y="13826"/>
                    </a:cubicBezTo>
                    <a:cubicBezTo>
                      <a:pt x="3014" y="12981"/>
                      <a:pt x="2618" y="12021"/>
                      <a:pt x="2434" y="11009"/>
                    </a:cubicBezTo>
                    <a:cubicBezTo>
                      <a:pt x="2392" y="10789"/>
                      <a:pt x="2226" y="10614"/>
                      <a:pt x="2011" y="10562"/>
                    </a:cubicBezTo>
                    <a:lnTo>
                      <a:pt x="1133" y="10351"/>
                    </a:lnTo>
                    <a:lnTo>
                      <a:pt x="1133" y="8974"/>
                    </a:lnTo>
                    <a:lnTo>
                      <a:pt x="2008" y="8763"/>
                    </a:lnTo>
                    <a:cubicBezTo>
                      <a:pt x="2226" y="8711"/>
                      <a:pt x="2392" y="8536"/>
                      <a:pt x="2431" y="8316"/>
                    </a:cubicBezTo>
                    <a:cubicBezTo>
                      <a:pt x="2615" y="7304"/>
                      <a:pt x="3014" y="6344"/>
                      <a:pt x="3597" y="5499"/>
                    </a:cubicBezTo>
                    <a:cubicBezTo>
                      <a:pt x="3720" y="5317"/>
                      <a:pt x="3729" y="5079"/>
                      <a:pt x="3615" y="4889"/>
                    </a:cubicBezTo>
                    <a:lnTo>
                      <a:pt x="3171" y="4146"/>
                    </a:lnTo>
                    <a:lnTo>
                      <a:pt x="4146" y="3171"/>
                    </a:lnTo>
                    <a:lnTo>
                      <a:pt x="4889" y="3614"/>
                    </a:lnTo>
                    <a:cubicBezTo>
                      <a:pt x="4979" y="3669"/>
                      <a:pt x="5081" y="3696"/>
                      <a:pt x="5181" y="3696"/>
                    </a:cubicBezTo>
                    <a:cubicBezTo>
                      <a:pt x="5293" y="3696"/>
                      <a:pt x="5404" y="3663"/>
                      <a:pt x="5499" y="3596"/>
                    </a:cubicBezTo>
                    <a:cubicBezTo>
                      <a:pt x="6344" y="3014"/>
                      <a:pt x="7304" y="2618"/>
                      <a:pt x="8316" y="2434"/>
                    </a:cubicBezTo>
                    <a:cubicBezTo>
                      <a:pt x="8536" y="2392"/>
                      <a:pt x="8712" y="2226"/>
                      <a:pt x="8763" y="2008"/>
                    </a:cubicBezTo>
                    <a:lnTo>
                      <a:pt x="8974" y="1132"/>
                    </a:lnTo>
                    <a:close/>
                    <a:moveTo>
                      <a:pt x="8530" y="0"/>
                    </a:moveTo>
                    <a:cubicBezTo>
                      <a:pt x="8268" y="0"/>
                      <a:pt x="8041" y="178"/>
                      <a:pt x="7981" y="432"/>
                    </a:cubicBezTo>
                    <a:lnTo>
                      <a:pt x="7748" y="1392"/>
                    </a:lnTo>
                    <a:cubicBezTo>
                      <a:pt x="6833" y="1604"/>
                      <a:pt x="5961" y="1963"/>
                      <a:pt x="5167" y="2461"/>
                    </a:cubicBezTo>
                    <a:lnTo>
                      <a:pt x="4348" y="1969"/>
                    </a:lnTo>
                    <a:cubicBezTo>
                      <a:pt x="4260" y="1915"/>
                      <a:pt x="4160" y="1889"/>
                      <a:pt x="4061" y="1889"/>
                    </a:cubicBezTo>
                    <a:cubicBezTo>
                      <a:pt x="3913" y="1889"/>
                      <a:pt x="3767" y="1946"/>
                      <a:pt x="3657" y="2056"/>
                    </a:cubicBezTo>
                    <a:lnTo>
                      <a:pt x="2057" y="3657"/>
                    </a:lnTo>
                    <a:cubicBezTo>
                      <a:pt x="1872" y="3841"/>
                      <a:pt x="1839" y="4125"/>
                      <a:pt x="1972" y="4348"/>
                    </a:cubicBezTo>
                    <a:lnTo>
                      <a:pt x="2461" y="5163"/>
                    </a:lnTo>
                    <a:cubicBezTo>
                      <a:pt x="1963" y="5958"/>
                      <a:pt x="1604" y="6830"/>
                      <a:pt x="1395" y="7745"/>
                    </a:cubicBezTo>
                    <a:lnTo>
                      <a:pt x="435" y="7978"/>
                    </a:lnTo>
                    <a:cubicBezTo>
                      <a:pt x="179" y="8041"/>
                      <a:pt x="0" y="8267"/>
                      <a:pt x="0" y="8530"/>
                    </a:cubicBezTo>
                    <a:lnTo>
                      <a:pt x="0" y="10795"/>
                    </a:lnTo>
                    <a:cubicBezTo>
                      <a:pt x="0" y="11057"/>
                      <a:pt x="179" y="11284"/>
                      <a:pt x="432" y="11344"/>
                    </a:cubicBezTo>
                    <a:lnTo>
                      <a:pt x="1392" y="11580"/>
                    </a:lnTo>
                    <a:cubicBezTo>
                      <a:pt x="1604" y="12492"/>
                      <a:pt x="1963" y="13364"/>
                      <a:pt x="2461" y="14158"/>
                    </a:cubicBezTo>
                    <a:lnTo>
                      <a:pt x="1969" y="14977"/>
                    </a:lnTo>
                    <a:cubicBezTo>
                      <a:pt x="1836" y="15200"/>
                      <a:pt x="1872" y="15484"/>
                      <a:pt x="2057" y="15668"/>
                    </a:cubicBezTo>
                    <a:lnTo>
                      <a:pt x="3657" y="17268"/>
                    </a:lnTo>
                    <a:cubicBezTo>
                      <a:pt x="3766" y="17378"/>
                      <a:pt x="3911" y="17435"/>
                      <a:pt x="4057" y="17435"/>
                    </a:cubicBezTo>
                    <a:cubicBezTo>
                      <a:pt x="4157" y="17435"/>
                      <a:pt x="4258" y="17408"/>
                      <a:pt x="4348" y="17353"/>
                    </a:cubicBezTo>
                    <a:lnTo>
                      <a:pt x="5164" y="16864"/>
                    </a:lnTo>
                    <a:cubicBezTo>
                      <a:pt x="5958" y="17362"/>
                      <a:pt x="6830" y="17721"/>
                      <a:pt x="7745" y="17930"/>
                    </a:cubicBezTo>
                    <a:lnTo>
                      <a:pt x="7978" y="18890"/>
                    </a:lnTo>
                    <a:cubicBezTo>
                      <a:pt x="8041" y="19147"/>
                      <a:pt x="8268" y="19325"/>
                      <a:pt x="8530" y="19325"/>
                    </a:cubicBezTo>
                    <a:lnTo>
                      <a:pt x="10795" y="19325"/>
                    </a:lnTo>
                    <a:cubicBezTo>
                      <a:pt x="11058" y="19325"/>
                      <a:pt x="11284" y="19147"/>
                      <a:pt x="11344" y="18893"/>
                    </a:cubicBezTo>
                    <a:lnTo>
                      <a:pt x="11577" y="17933"/>
                    </a:lnTo>
                    <a:cubicBezTo>
                      <a:pt x="12492" y="17721"/>
                      <a:pt x="13364" y="17362"/>
                      <a:pt x="14159" y="16864"/>
                    </a:cubicBezTo>
                    <a:lnTo>
                      <a:pt x="14977" y="17356"/>
                    </a:lnTo>
                    <a:cubicBezTo>
                      <a:pt x="15066" y="17410"/>
                      <a:pt x="15166" y="17436"/>
                      <a:pt x="15266" y="17436"/>
                    </a:cubicBezTo>
                    <a:cubicBezTo>
                      <a:pt x="15413" y="17436"/>
                      <a:pt x="15559" y="17379"/>
                      <a:pt x="15668" y="17271"/>
                    </a:cubicBezTo>
                    <a:lnTo>
                      <a:pt x="17269" y="15668"/>
                    </a:lnTo>
                    <a:cubicBezTo>
                      <a:pt x="17453" y="15484"/>
                      <a:pt x="17489" y="15200"/>
                      <a:pt x="17353" y="14977"/>
                    </a:cubicBezTo>
                    <a:lnTo>
                      <a:pt x="16864" y="14161"/>
                    </a:lnTo>
                    <a:cubicBezTo>
                      <a:pt x="17362" y="13367"/>
                      <a:pt x="17722" y="12495"/>
                      <a:pt x="17930" y="11580"/>
                    </a:cubicBezTo>
                    <a:lnTo>
                      <a:pt x="18890" y="11347"/>
                    </a:lnTo>
                    <a:cubicBezTo>
                      <a:pt x="19147" y="11284"/>
                      <a:pt x="19325" y="11057"/>
                      <a:pt x="19325" y="10795"/>
                    </a:cubicBezTo>
                    <a:lnTo>
                      <a:pt x="19325" y="8530"/>
                    </a:lnTo>
                    <a:cubicBezTo>
                      <a:pt x="19325" y="8267"/>
                      <a:pt x="19147" y="8041"/>
                      <a:pt x="18893" y="7981"/>
                    </a:cubicBezTo>
                    <a:lnTo>
                      <a:pt x="17933" y="7748"/>
                    </a:lnTo>
                    <a:cubicBezTo>
                      <a:pt x="17722" y="6833"/>
                      <a:pt x="17362" y="5961"/>
                      <a:pt x="16864" y="5166"/>
                    </a:cubicBezTo>
                    <a:lnTo>
                      <a:pt x="17356" y="4348"/>
                    </a:lnTo>
                    <a:cubicBezTo>
                      <a:pt x="17489" y="4128"/>
                      <a:pt x="17453" y="3841"/>
                      <a:pt x="17272" y="3657"/>
                    </a:cubicBezTo>
                    <a:lnTo>
                      <a:pt x="15668" y="2056"/>
                    </a:lnTo>
                    <a:cubicBezTo>
                      <a:pt x="15559" y="1947"/>
                      <a:pt x="15415" y="1890"/>
                      <a:pt x="15268" y="1890"/>
                    </a:cubicBezTo>
                    <a:cubicBezTo>
                      <a:pt x="15168" y="1890"/>
                      <a:pt x="15068" y="1917"/>
                      <a:pt x="14977" y="1972"/>
                    </a:cubicBezTo>
                    <a:lnTo>
                      <a:pt x="14162" y="2461"/>
                    </a:lnTo>
                    <a:cubicBezTo>
                      <a:pt x="13367" y="1963"/>
                      <a:pt x="12495" y="1604"/>
                      <a:pt x="11580" y="1395"/>
                    </a:cubicBezTo>
                    <a:lnTo>
                      <a:pt x="11347" y="435"/>
                    </a:lnTo>
                    <a:cubicBezTo>
                      <a:pt x="11284" y="178"/>
                      <a:pt x="11058" y="0"/>
                      <a:pt x="1079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" name="Google Shape;13257;p75">
                <a:extLst>
                  <a:ext uri="{FF2B5EF4-FFF2-40B4-BE49-F238E27FC236}">
                    <a16:creationId xmlns:a16="http://schemas.microsoft.com/office/drawing/2014/main" id="{677A214A-B77C-4D11-E2E7-654B7ADA73A7}"/>
                  </a:ext>
                </a:extLst>
              </p:cNvPr>
              <p:cNvSpPr/>
              <p:nvPr/>
            </p:nvSpPr>
            <p:spPr>
              <a:xfrm>
                <a:off x="2762000" y="918475"/>
                <a:ext cx="311400" cy="311400"/>
              </a:xfrm>
              <a:custGeom>
                <a:avLst/>
                <a:gdLst/>
                <a:ahLst/>
                <a:cxnLst/>
                <a:rect l="l" t="t" r="r" b="b"/>
                <a:pathLst>
                  <a:path w="12456" h="12456" extrusionOk="0">
                    <a:moveTo>
                      <a:pt x="6227" y="1133"/>
                    </a:moveTo>
                    <a:cubicBezTo>
                      <a:pt x="9038" y="1133"/>
                      <a:pt x="11323" y="3418"/>
                      <a:pt x="11323" y="6226"/>
                    </a:cubicBezTo>
                    <a:cubicBezTo>
                      <a:pt x="11323" y="9038"/>
                      <a:pt x="9038" y="11323"/>
                      <a:pt x="6227" y="11323"/>
                    </a:cubicBezTo>
                    <a:cubicBezTo>
                      <a:pt x="3419" y="11323"/>
                      <a:pt x="1133" y="9038"/>
                      <a:pt x="1133" y="6226"/>
                    </a:cubicBezTo>
                    <a:cubicBezTo>
                      <a:pt x="1133" y="3418"/>
                      <a:pt x="3419" y="1133"/>
                      <a:pt x="6227" y="1133"/>
                    </a:cubicBezTo>
                    <a:close/>
                    <a:moveTo>
                      <a:pt x="6227" y="0"/>
                    </a:moveTo>
                    <a:cubicBezTo>
                      <a:pt x="2794" y="0"/>
                      <a:pt x="1" y="2793"/>
                      <a:pt x="1" y="6226"/>
                    </a:cubicBezTo>
                    <a:cubicBezTo>
                      <a:pt x="1" y="9663"/>
                      <a:pt x="2794" y="12456"/>
                      <a:pt x="6227" y="12456"/>
                    </a:cubicBezTo>
                    <a:cubicBezTo>
                      <a:pt x="9663" y="12456"/>
                      <a:pt x="12456" y="9663"/>
                      <a:pt x="12456" y="6226"/>
                    </a:cubicBezTo>
                    <a:cubicBezTo>
                      <a:pt x="12456" y="2793"/>
                      <a:pt x="9663" y="0"/>
                      <a:pt x="622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" name="Google Shape;13258;p75">
                <a:extLst>
                  <a:ext uri="{FF2B5EF4-FFF2-40B4-BE49-F238E27FC236}">
                    <a16:creationId xmlns:a16="http://schemas.microsoft.com/office/drawing/2014/main" id="{64F4A984-632C-0603-3A49-FA81EBC088CD}"/>
                  </a:ext>
                </a:extLst>
              </p:cNvPr>
              <p:cNvSpPr/>
              <p:nvPr/>
            </p:nvSpPr>
            <p:spPr>
              <a:xfrm>
                <a:off x="2810775" y="975075"/>
                <a:ext cx="206025" cy="198150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7926" extrusionOk="0">
                    <a:moveTo>
                      <a:pt x="4275" y="1132"/>
                    </a:moveTo>
                    <a:cubicBezTo>
                      <a:pt x="4640" y="1132"/>
                      <a:pt x="5009" y="1203"/>
                      <a:pt x="5360" y="1348"/>
                    </a:cubicBezTo>
                    <a:cubicBezTo>
                      <a:pt x="6416" y="1785"/>
                      <a:pt x="7108" y="2818"/>
                      <a:pt x="7108" y="3962"/>
                    </a:cubicBezTo>
                    <a:cubicBezTo>
                      <a:pt x="7105" y="5527"/>
                      <a:pt x="5840" y="6792"/>
                      <a:pt x="4276" y="6795"/>
                    </a:cubicBezTo>
                    <a:cubicBezTo>
                      <a:pt x="3131" y="6795"/>
                      <a:pt x="2099" y="6103"/>
                      <a:pt x="1661" y="5046"/>
                    </a:cubicBezTo>
                    <a:cubicBezTo>
                      <a:pt x="1223" y="3987"/>
                      <a:pt x="1465" y="2770"/>
                      <a:pt x="2274" y="1961"/>
                    </a:cubicBezTo>
                    <a:cubicBezTo>
                      <a:pt x="2815" y="1419"/>
                      <a:pt x="3538" y="1132"/>
                      <a:pt x="4275" y="1132"/>
                    </a:cubicBezTo>
                    <a:close/>
                    <a:moveTo>
                      <a:pt x="4276" y="1"/>
                    </a:moveTo>
                    <a:cubicBezTo>
                      <a:pt x="2672" y="1"/>
                      <a:pt x="1229" y="964"/>
                      <a:pt x="613" y="2447"/>
                    </a:cubicBezTo>
                    <a:cubicBezTo>
                      <a:pt x="0" y="3926"/>
                      <a:pt x="341" y="5632"/>
                      <a:pt x="1474" y="6764"/>
                    </a:cubicBezTo>
                    <a:cubicBezTo>
                      <a:pt x="2232" y="7523"/>
                      <a:pt x="3247" y="7926"/>
                      <a:pt x="4279" y="7926"/>
                    </a:cubicBezTo>
                    <a:cubicBezTo>
                      <a:pt x="4789" y="7926"/>
                      <a:pt x="5302" y="7828"/>
                      <a:pt x="5791" y="7625"/>
                    </a:cubicBezTo>
                    <a:cubicBezTo>
                      <a:pt x="7274" y="7009"/>
                      <a:pt x="8240" y="5566"/>
                      <a:pt x="8240" y="3962"/>
                    </a:cubicBezTo>
                    <a:cubicBezTo>
                      <a:pt x="8237" y="1773"/>
                      <a:pt x="6465" y="1"/>
                      <a:pt x="427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595" name="Group 2594">
            <a:extLst>
              <a:ext uri="{FF2B5EF4-FFF2-40B4-BE49-F238E27FC236}">
                <a16:creationId xmlns:a16="http://schemas.microsoft.com/office/drawing/2014/main" id="{F2CE9EE2-DAC3-FF0D-561F-553302DAEA34}"/>
              </a:ext>
            </a:extLst>
          </p:cNvPr>
          <p:cNvGrpSpPr/>
          <p:nvPr/>
        </p:nvGrpSpPr>
        <p:grpSpPr>
          <a:xfrm>
            <a:off x="-1121372" y="1920723"/>
            <a:ext cx="879440" cy="578702"/>
            <a:chOff x="3645583" y="1835951"/>
            <a:chExt cx="879440" cy="578702"/>
          </a:xfrm>
        </p:grpSpPr>
        <p:sp>
          <p:nvSpPr>
            <p:cNvPr id="2616" name="Google Shape;6386;p59">
              <a:extLst>
                <a:ext uri="{FF2B5EF4-FFF2-40B4-BE49-F238E27FC236}">
                  <a16:creationId xmlns:a16="http://schemas.microsoft.com/office/drawing/2014/main" id="{6D153AFD-FE82-410B-C4A4-22A0D0BD307C}"/>
                </a:ext>
              </a:extLst>
            </p:cNvPr>
            <p:cNvSpPr/>
            <p:nvPr/>
          </p:nvSpPr>
          <p:spPr>
            <a:xfrm>
              <a:off x="3645583" y="1835951"/>
              <a:ext cx="879440" cy="578702"/>
            </a:xfrm>
            <a:custGeom>
              <a:avLst/>
              <a:gdLst/>
              <a:ahLst/>
              <a:cxnLst/>
              <a:rect l="l" t="t" r="r" b="b"/>
              <a:pathLst>
                <a:path w="29336" h="19304" extrusionOk="0">
                  <a:moveTo>
                    <a:pt x="133" y="0"/>
                  </a:moveTo>
                  <a:cubicBezTo>
                    <a:pt x="58" y="890"/>
                    <a:pt x="16" y="1789"/>
                    <a:pt x="16" y="2698"/>
                  </a:cubicBezTo>
                  <a:lnTo>
                    <a:pt x="16" y="2804"/>
                  </a:lnTo>
                  <a:lnTo>
                    <a:pt x="13" y="2862"/>
                  </a:lnTo>
                  <a:cubicBezTo>
                    <a:pt x="11" y="2965"/>
                    <a:pt x="1" y="3758"/>
                    <a:pt x="104" y="5065"/>
                  </a:cubicBezTo>
                  <a:lnTo>
                    <a:pt x="104" y="5075"/>
                  </a:lnTo>
                  <a:lnTo>
                    <a:pt x="104" y="5086"/>
                  </a:lnTo>
                  <a:lnTo>
                    <a:pt x="105" y="5100"/>
                  </a:lnTo>
                  <a:lnTo>
                    <a:pt x="111" y="5163"/>
                  </a:lnTo>
                  <a:cubicBezTo>
                    <a:pt x="125" y="5329"/>
                    <a:pt x="139" y="5500"/>
                    <a:pt x="156" y="5682"/>
                  </a:cubicBezTo>
                  <a:cubicBezTo>
                    <a:pt x="175" y="5886"/>
                    <a:pt x="198" y="6084"/>
                    <a:pt x="219" y="6279"/>
                  </a:cubicBezTo>
                  <a:lnTo>
                    <a:pt x="245" y="6510"/>
                  </a:lnTo>
                  <a:lnTo>
                    <a:pt x="257" y="6608"/>
                  </a:lnTo>
                  <a:cubicBezTo>
                    <a:pt x="264" y="6658"/>
                    <a:pt x="270" y="6709"/>
                    <a:pt x="277" y="6758"/>
                  </a:cubicBezTo>
                  <a:lnTo>
                    <a:pt x="278" y="6770"/>
                  </a:lnTo>
                  <a:lnTo>
                    <a:pt x="278" y="6781"/>
                  </a:lnTo>
                  <a:cubicBezTo>
                    <a:pt x="661" y="9843"/>
                    <a:pt x="1552" y="14272"/>
                    <a:pt x="3608" y="19303"/>
                  </a:cubicBezTo>
                  <a:lnTo>
                    <a:pt x="29333" y="19303"/>
                  </a:lnTo>
                  <a:lnTo>
                    <a:pt x="29335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3487;p75">
              <a:extLst>
                <a:ext uri="{FF2B5EF4-FFF2-40B4-BE49-F238E27FC236}">
                  <a16:creationId xmlns:a16="http://schemas.microsoft.com/office/drawing/2014/main" id="{F753D0DF-11AE-90DF-112A-75E073659FA5}"/>
                </a:ext>
              </a:extLst>
            </p:cNvPr>
            <p:cNvSpPr/>
            <p:nvPr/>
          </p:nvSpPr>
          <p:spPr>
            <a:xfrm>
              <a:off x="3968791" y="1978265"/>
              <a:ext cx="293997" cy="294073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4" y="5208"/>
                  </a:lnTo>
                  <a:lnTo>
                    <a:pt x="14283" y="6820"/>
                  </a:lnTo>
                  <a:lnTo>
                    <a:pt x="6360" y="2756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149" y="3405"/>
                  </a:moveTo>
                  <a:lnTo>
                    <a:pt x="13027" y="7448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149" y="3405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6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0" y="6132"/>
                  </a:moveTo>
                  <a:lnTo>
                    <a:pt x="18190" y="13629"/>
                  </a:lnTo>
                  <a:cubicBezTo>
                    <a:pt x="18193" y="13744"/>
                    <a:pt x="18126" y="13853"/>
                    <a:pt x="18021" y="13907"/>
                  </a:cubicBezTo>
                  <a:lnTo>
                    <a:pt x="10028" y="17953"/>
                  </a:lnTo>
                  <a:lnTo>
                    <a:pt x="10028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2" y="10592"/>
                    <a:pt x="14862" y="10281"/>
                  </a:cubicBezTo>
                  <a:lnTo>
                    <a:pt x="14862" y="7796"/>
                  </a:lnTo>
                  <a:lnTo>
                    <a:pt x="18190" y="6132"/>
                  </a:lnTo>
                  <a:close/>
                  <a:moveTo>
                    <a:pt x="9473" y="0"/>
                  </a:moveTo>
                  <a:cubicBezTo>
                    <a:pt x="9238" y="0"/>
                    <a:pt x="9003" y="58"/>
                    <a:pt x="8790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6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19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31" y="160"/>
                  </a:lnTo>
                  <a:cubicBezTo>
                    <a:pt x="9924" y="53"/>
                    <a:pt x="9698" y="0"/>
                    <a:pt x="9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96" name="Group 2595">
            <a:extLst>
              <a:ext uri="{FF2B5EF4-FFF2-40B4-BE49-F238E27FC236}">
                <a16:creationId xmlns:a16="http://schemas.microsoft.com/office/drawing/2014/main" id="{80F30CBB-4375-5BF0-681F-5DC16607E57C}"/>
              </a:ext>
            </a:extLst>
          </p:cNvPr>
          <p:cNvGrpSpPr/>
          <p:nvPr/>
        </p:nvGrpSpPr>
        <p:grpSpPr>
          <a:xfrm>
            <a:off x="9247605" y="1613225"/>
            <a:ext cx="879409" cy="578702"/>
            <a:chOff x="4642569" y="1835951"/>
            <a:chExt cx="879409" cy="578702"/>
          </a:xfrm>
        </p:grpSpPr>
        <p:sp>
          <p:nvSpPr>
            <p:cNvPr id="2614" name="Google Shape;6384;p59">
              <a:extLst>
                <a:ext uri="{FF2B5EF4-FFF2-40B4-BE49-F238E27FC236}">
                  <a16:creationId xmlns:a16="http://schemas.microsoft.com/office/drawing/2014/main" id="{3BF771E8-5AF4-700B-BFA7-1743760C6F76}"/>
                </a:ext>
              </a:extLst>
            </p:cNvPr>
            <p:cNvSpPr/>
            <p:nvPr/>
          </p:nvSpPr>
          <p:spPr>
            <a:xfrm>
              <a:off x="4642569" y="1835951"/>
              <a:ext cx="879409" cy="578702"/>
            </a:xfrm>
            <a:custGeom>
              <a:avLst/>
              <a:gdLst/>
              <a:ahLst/>
              <a:cxnLst/>
              <a:rect l="l" t="t" r="r" b="b"/>
              <a:pathLst>
                <a:path w="29335" h="19304" extrusionOk="0">
                  <a:moveTo>
                    <a:pt x="0" y="0"/>
                  </a:moveTo>
                  <a:lnTo>
                    <a:pt x="0" y="19303"/>
                  </a:lnTo>
                  <a:lnTo>
                    <a:pt x="25725" y="19303"/>
                  </a:lnTo>
                  <a:cubicBezTo>
                    <a:pt x="27782" y="14272"/>
                    <a:pt x="28673" y="9841"/>
                    <a:pt x="29054" y="6781"/>
                  </a:cubicBezTo>
                  <a:lnTo>
                    <a:pt x="29055" y="6770"/>
                  </a:lnTo>
                  <a:lnTo>
                    <a:pt x="29057" y="6758"/>
                  </a:lnTo>
                  <a:cubicBezTo>
                    <a:pt x="29064" y="6707"/>
                    <a:pt x="29069" y="6657"/>
                    <a:pt x="29075" y="6608"/>
                  </a:cubicBezTo>
                  <a:lnTo>
                    <a:pt x="29087" y="6508"/>
                  </a:lnTo>
                  <a:lnTo>
                    <a:pt x="29113" y="6288"/>
                  </a:lnTo>
                  <a:cubicBezTo>
                    <a:pt x="29136" y="6084"/>
                    <a:pt x="29157" y="5886"/>
                    <a:pt x="29176" y="5689"/>
                  </a:cubicBezTo>
                  <a:cubicBezTo>
                    <a:pt x="29193" y="5500"/>
                    <a:pt x="29209" y="5329"/>
                    <a:pt x="29221" y="5163"/>
                  </a:cubicBezTo>
                  <a:lnTo>
                    <a:pt x="29227" y="5098"/>
                  </a:lnTo>
                  <a:lnTo>
                    <a:pt x="29228" y="5079"/>
                  </a:lnTo>
                  <a:cubicBezTo>
                    <a:pt x="29335" y="3755"/>
                    <a:pt x="29323" y="2960"/>
                    <a:pt x="29321" y="2860"/>
                  </a:cubicBezTo>
                  <a:lnTo>
                    <a:pt x="29316" y="2762"/>
                  </a:lnTo>
                  <a:lnTo>
                    <a:pt x="29317" y="2698"/>
                  </a:lnTo>
                  <a:cubicBezTo>
                    <a:pt x="29317" y="1789"/>
                    <a:pt x="29277" y="890"/>
                    <a:pt x="2920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E821D44-27F8-1FE5-2390-2DCB8476A663}"/>
                </a:ext>
              </a:extLst>
            </p:cNvPr>
            <p:cNvGrpSpPr/>
            <p:nvPr/>
          </p:nvGrpSpPr>
          <p:grpSpPr>
            <a:xfrm>
              <a:off x="4861465" y="1943590"/>
              <a:ext cx="434340" cy="358199"/>
              <a:chOff x="2951577" y="4364588"/>
              <a:chExt cx="434340" cy="358199"/>
            </a:xfrm>
          </p:grpSpPr>
          <p:sp>
            <p:nvSpPr>
              <p:cNvPr id="28" name="Google Shape;14753;p79">
                <a:extLst>
                  <a:ext uri="{FF2B5EF4-FFF2-40B4-BE49-F238E27FC236}">
                    <a16:creationId xmlns:a16="http://schemas.microsoft.com/office/drawing/2014/main" id="{44DB46F9-E7CC-76B8-C353-63092CAC81EB}"/>
                  </a:ext>
                </a:extLst>
              </p:cNvPr>
              <p:cNvSpPr/>
              <p:nvPr/>
            </p:nvSpPr>
            <p:spPr>
              <a:xfrm>
                <a:off x="3010804" y="4364588"/>
                <a:ext cx="315886" cy="358199"/>
              </a:xfrm>
              <a:custGeom>
                <a:avLst/>
                <a:gdLst/>
                <a:ahLst/>
                <a:cxnLst/>
                <a:rect l="l" t="t" r="r" b="b"/>
                <a:pathLst>
                  <a:path w="10586" h="12004" extrusionOk="0">
                    <a:moveTo>
                      <a:pt x="7751" y="1229"/>
                    </a:moveTo>
                    <a:lnTo>
                      <a:pt x="8664" y="2143"/>
                    </a:lnTo>
                    <a:lnTo>
                      <a:pt x="7751" y="2143"/>
                    </a:lnTo>
                    <a:lnTo>
                      <a:pt x="7751" y="1229"/>
                    </a:lnTo>
                    <a:close/>
                    <a:moveTo>
                      <a:pt x="7089" y="725"/>
                    </a:moveTo>
                    <a:lnTo>
                      <a:pt x="7089" y="2489"/>
                    </a:lnTo>
                    <a:cubicBezTo>
                      <a:pt x="7089" y="2678"/>
                      <a:pt x="7246" y="2836"/>
                      <a:pt x="7436" y="2836"/>
                    </a:cubicBezTo>
                    <a:lnTo>
                      <a:pt x="9200" y="2836"/>
                    </a:lnTo>
                    <a:lnTo>
                      <a:pt x="9200" y="4254"/>
                    </a:lnTo>
                    <a:lnTo>
                      <a:pt x="1481" y="4254"/>
                    </a:lnTo>
                    <a:lnTo>
                      <a:pt x="1481" y="725"/>
                    </a:lnTo>
                    <a:close/>
                    <a:moveTo>
                      <a:pt x="9893" y="4978"/>
                    </a:moveTo>
                    <a:lnTo>
                      <a:pt x="9893" y="9893"/>
                    </a:lnTo>
                    <a:lnTo>
                      <a:pt x="756" y="9893"/>
                    </a:lnTo>
                    <a:lnTo>
                      <a:pt x="756" y="4978"/>
                    </a:lnTo>
                    <a:close/>
                    <a:moveTo>
                      <a:pt x="9168" y="10586"/>
                    </a:moveTo>
                    <a:lnTo>
                      <a:pt x="9168" y="11311"/>
                    </a:lnTo>
                    <a:lnTo>
                      <a:pt x="1450" y="11311"/>
                    </a:lnTo>
                    <a:lnTo>
                      <a:pt x="1450" y="10586"/>
                    </a:lnTo>
                    <a:close/>
                    <a:moveTo>
                      <a:pt x="1072" y="1"/>
                    </a:moveTo>
                    <a:cubicBezTo>
                      <a:pt x="851" y="1"/>
                      <a:pt x="725" y="158"/>
                      <a:pt x="725" y="347"/>
                    </a:cubicBezTo>
                    <a:lnTo>
                      <a:pt x="725" y="4254"/>
                    </a:lnTo>
                    <a:lnTo>
                      <a:pt x="347" y="4254"/>
                    </a:lnTo>
                    <a:cubicBezTo>
                      <a:pt x="158" y="4254"/>
                      <a:pt x="0" y="4411"/>
                      <a:pt x="0" y="4600"/>
                    </a:cubicBezTo>
                    <a:lnTo>
                      <a:pt x="0" y="10240"/>
                    </a:lnTo>
                    <a:cubicBezTo>
                      <a:pt x="0" y="10429"/>
                      <a:pt x="158" y="10586"/>
                      <a:pt x="347" y="10586"/>
                    </a:cubicBezTo>
                    <a:lnTo>
                      <a:pt x="725" y="10586"/>
                    </a:lnTo>
                    <a:lnTo>
                      <a:pt x="725" y="11657"/>
                    </a:lnTo>
                    <a:cubicBezTo>
                      <a:pt x="725" y="11846"/>
                      <a:pt x="851" y="12004"/>
                      <a:pt x="1072" y="12004"/>
                    </a:cubicBezTo>
                    <a:lnTo>
                      <a:pt x="9483" y="12004"/>
                    </a:lnTo>
                    <a:cubicBezTo>
                      <a:pt x="9672" y="12004"/>
                      <a:pt x="9830" y="11846"/>
                      <a:pt x="9830" y="11657"/>
                    </a:cubicBezTo>
                    <a:lnTo>
                      <a:pt x="9830" y="10586"/>
                    </a:lnTo>
                    <a:lnTo>
                      <a:pt x="10208" y="10586"/>
                    </a:lnTo>
                    <a:cubicBezTo>
                      <a:pt x="10397" y="10586"/>
                      <a:pt x="10555" y="10429"/>
                      <a:pt x="10555" y="10240"/>
                    </a:cubicBezTo>
                    <a:lnTo>
                      <a:pt x="10555" y="4600"/>
                    </a:lnTo>
                    <a:cubicBezTo>
                      <a:pt x="10586" y="4411"/>
                      <a:pt x="10428" y="4254"/>
                      <a:pt x="10239" y="4254"/>
                    </a:cubicBezTo>
                    <a:lnTo>
                      <a:pt x="9893" y="4254"/>
                    </a:lnTo>
                    <a:lnTo>
                      <a:pt x="9893" y="2489"/>
                    </a:lnTo>
                    <a:cubicBezTo>
                      <a:pt x="9893" y="2395"/>
                      <a:pt x="9830" y="2300"/>
                      <a:pt x="9767" y="2237"/>
                    </a:cubicBezTo>
                    <a:lnTo>
                      <a:pt x="7656" y="127"/>
                    </a:lnTo>
                    <a:cubicBezTo>
                      <a:pt x="7562" y="32"/>
                      <a:pt x="7499" y="1"/>
                      <a:pt x="74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1B618C-2D50-6309-5F2F-2653DD7B4307}"/>
                  </a:ext>
                </a:extLst>
              </p:cNvPr>
              <p:cNvSpPr txBox="1"/>
              <p:nvPr/>
            </p:nvSpPr>
            <p:spPr>
              <a:xfrm>
                <a:off x="2951577" y="4461510"/>
                <a:ext cx="4343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accent5"/>
                    </a:solidFill>
                    <a:latin typeface="Fjalla One" panose="02000506040000020004" pitchFamily="2" charset="0"/>
                  </a:rPr>
                  <a:t>.</a:t>
                </a:r>
                <a:r>
                  <a:rPr lang="en-US" sz="1000" dirty="0" err="1">
                    <a:solidFill>
                      <a:schemeClr val="accent5"/>
                    </a:solidFill>
                    <a:latin typeface="Fjalla One" panose="02000506040000020004" pitchFamily="2" charset="0"/>
                  </a:rPr>
                  <a:t>srec</a:t>
                </a:r>
                <a:endParaRPr lang="en-US" sz="1000" dirty="0">
                  <a:solidFill>
                    <a:schemeClr val="accent5"/>
                  </a:solidFill>
                  <a:latin typeface="Fjalla One" panose="02000506040000020004" pitchFamily="2" charset="0"/>
                </a:endParaRPr>
              </a:p>
            </p:txBody>
          </p:sp>
        </p:grpSp>
      </p:grpSp>
      <p:grpSp>
        <p:nvGrpSpPr>
          <p:cNvPr id="2594" name="Group 2593">
            <a:extLst>
              <a:ext uri="{FF2B5EF4-FFF2-40B4-BE49-F238E27FC236}">
                <a16:creationId xmlns:a16="http://schemas.microsoft.com/office/drawing/2014/main" id="{A94A84D4-86C1-65B0-C258-BBDE85035718}"/>
              </a:ext>
            </a:extLst>
          </p:cNvPr>
          <p:cNvGrpSpPr/>
          <p:nvPr/>
        </p:nvGrpSpPr>
        <p:grpSpPr>
          <a:xfrm>
            <a:off x="9228857" y="340879"/>
            <a:ext cx="857739" cy="737404"/>
            <a:chOff x="4642569" y="981002"/>
            <a:chExt cx="857739" cy="737404"/>
          </a:xfrm>
        </p:grpSpPr>
        <p:sp>
          <p:nvSpPr>
            <p:cNvPr id="2615" name="Google Shape;6385;p59">
              <a:extLst>
                <a:ext uri="{FF2B5EF4-FFF2-40B4-BE49-F238E27FC236}">
                  <a16:creationId xmlns:a16="http://schemas.microsoft.com/office/drawing/2014/main" id="{9BCB5F41-568B-2C64-2B01-7391D1835036}"/>
                </a:ext>
              </a:extLst>
            </p:cNvPr>
            <p:cNvSpPr/>
            <p:nvPr/>
          </p:nvSpPr>
          <p:spPr>
            <a:xfrm>
              <a:off x="4642569" y="981002"/>
              <a:ext cx="857739" cy="737404"/>
            </a:xfrm>
            <a:custGeom>
              <a:avLst/>
              <a:gdLst/>
              <a:ahLst/>
              <a:cxnLst/>
              <a:rect l="l" t="t" r="r" b="b"/>
              <a:pathLst>
                <a:path w="28612" h="24598" extrusionOk="0">
                  <a:moveTo>
                    <a:pt x="0" y="1"/>
                  </a:moveTo>
                  <a:lnTo>
                    <a:pt x="0" y="24597"/>
                  </a:lnTo>
                  <a:lnTo>
                    <a:pt x="28612" y="24597"/>
                  </a:lnTo>
                  <a:cubicBezTo>
                    <a:pt x="25701" y="11138"/>
                    <a:pt x="14102" y="876"/>
                    <a:pt x="0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33;p77">
              <a:extLst>
                <a:ext uri="{FF2B5EF4-FFF2-40B4-BE49-F238E27FC236}">
                  <a16:creationId xmlns:a16="http://schemas.microsoft.com/office/drawing/2014/main" id="{B6808D5D-09AC-FD3C-29CA-5C03F4A07998}"/>
                </a:ext>
              </a:extLst>
            </p:cNvPr>
            <p:cNvSpPr/>
            <p:nvPr/>
          </p:nvSpPr>
          <p:spPr>
            <a:xfrm>
              <a:off x="4809370" y="1230053"/>
              <a:ext cx="319799" cy="366269"/>
            </a:xfrm>
            <a:custGeom>
              <a:avLst/>
              <a:gdLst/>
              <a:ahLst/>
              <a:cxnLst/>
              <a:rect l="l" t="t" r="r" b="b"/>
              <a:pathLst>
                <a:path w="11059" h="12666" extrusionOk="0">
                  <a:moveTo>
                    <a:pt x="4285" y="789"/>
                  </a:moveTo>
                  <a:cubicBezTo>
                    <a:pt x="4758" y="789"/>
                    <a:pt x="5136" y="1135"/>
                    <a:pt x="5136" y="1608"/>
                  </a:cubicBezTo>
                  <a:lnTo>
                    <a:pt x="5136" y="4128"/>
                  </a:lnTo>
                  <a:cubicBezTo>
                    <a:pt x="4190" y="4317"/>
                    <a:pt x="3466" y="5168"/>
                    <a:pt x="3466" y="6144"/>
                  </a:cubicBezTo>
                  <a:cubicBezTo>
                    <a:pt x="3466" y="6365"/>
                    <a:pt x="3655" y="6585"/>
                    <a:pt x="3907" y="6585"/>
                  </a:cubicBezTo>
                  <a:cubicBezTo>
                    <a:pt x="4127" y="6585"/>
                    <a:pt x="4285" y="6365"/>
                    <a:pt x="4285" y="6144"/>
                  </a:cubicBezTo>
                  <a:cubicBezTo>
                    <a:pt x="4285" y="5577"/>
                    <a:pt x="4663" y="5168"/>
                    <a:pt x="5136" y="4947"/>
                  </a:cubicBezTo>
                  <a:lnTo>
                    <a:pt x="5136" y="8192"/>
                  </a:lnTo>
                  <a:cubicBezTo>
                    <a:pt x="5136" y="8665"/>
                    <a:pt x="4758" y="9011"/>
                    <a:pt x="4285" y="9011"/>
                  </a:cubicBezTo>
                  <a:cubicBezTo>
                    <a:pt x="3938" y="9011"/>
                    <a:pt x="3592" y="8791"/>
                    <a:pt x="3497" y="8381"/>
                  </a:cubicBezTo>
                  <a:cubicBezTo>
                    <a:pt x="3434" y="8318"/>
                    <a:pt x="3277" y="8192"/>
                    <a:pt x="3119" y="8192"/>
                  </a:cubicBezTo>
                  <a:cubicBezTo>
                    <a:pt x="2962" y="8192"/>
                    <a:pt x="2899" y="8255"/>
                    <a:pt x="2647" y="8255"/>
                  </a:cubicBezTo>
                  <a:cubicBezTo>
                    <a:pt x="1544" y="8255"/>
                    <a:pt x="1544" y="6617"/>
                    <a:pt x="2647" y="6617"/>
                  </a:cubicBezTo>
                  <a:cubicBezTo>
                    <a:pt x="2867" y="6617"/>
                    <a:pt x="3025" y="6428"/>
                    <a:pt x="3025" y="6176"/>
                  </a:cubicBezTo>
                  <a:cubicBezTo>
                    <a:pt x="3025" y="5955"/>
                    <a:pt x="2836" y="5735"/>
                    <a:pt x="2647" y="5735"/>
                  </a:cubicBezTo>
                  <a:cubicBezTo>
                    <a:pt x="2080" y="5735"/>
                    <a:pt x="1607" y="6018"/>
                    <a:pt x="1292" y="6428"/>
                  </a:cubicBezTo>
                  <a:cubicBezTo>
                    <a:pt x="1103" y="6270"/>
                    <a:pt x="977" y="6018"/>
                    <a:pt x="977" y="5735"/>
                  </a:cubicBezTo>
                  <a:cubicBezTo>
                    <a:pt x="977" y="5483"/>
                    <a:pt x="1103" y="5325"/>
                    <a:pt x="1166" y="5199"/>
                  </a:cubicBezTo>
                  <a:cubicBezTo>
                    <a:pt x="1323" y="5042"/>
                    <a:pt x="1323" y="4790"/>
                    <a:pt x="1166" y="4632"/>
                  </a:cubicBezTo>
                  <a:cubicBezTo>
                    <a:pt x="662" y="4097"/>
                    <a:pt x="1103" y="3277"/>
                    <a:pt x="1828" y="3277"/>
                  </a:cubicBezTo>
                  <a:cubicBezTo>
                    <a:pt x="2048" y="3277"/>
                    <a:pt x="2237" y="3340"/>
                    <a:pt x="2395" y="3498"/>
                  </a:cubicBezTo>
                  <a:cubicBezTo>
                    <a:pt x="2473" y="3577"/>
                    <a:pt x="2584" y="3616"/>
                    <a:pt x="2694" y="3616"/>
                  </a:cubicBezTo>
                  <a:cubicBezTo>
                    <a:pt x="2804" y="3616"/>
                    <a:pt x="2914" y="3577"/>
                    <a:pt x="2993" y="3498"/>
                  </a:cubicBezTo>
                  <a:cubicBezTo>
                    <a:pt x="3151" y="3340"/>
                    <a:pt x="3151" y="3057"/>
                    <a:pt x="2993" y="2899"/>
                  </a:cubicBezTo>
                  <a:cubicBezTo>
                    <a:pt x="2678" y="2584"/>
                    <a:pt x="2269" y="2427"/>
                    <a:pt x="1828" y="2427"/>
                  </a:cubicBezTo>
                  <a:cubicBezTo>
                    <a:pt x="1828" y="1954"/>
                    <a:pt x="2174" y="1608"/>
                    <a:pt x="2647" y="1608"/>
                  </a:cubicBezTo>
                  <a:cubicBezTo>
                    <a:pt x="2773" y="1608"/>
                    <a:pt x="2836" y="1639"/>
                    <a:pt x="2962" y="1702"/>
                  </a:cubicBezTo>
                  <a:cubicBezTo>
                    <a:pt x="3000" y="1713"/>
                    <a:pt x="3040" y="1718"/>
                    <a:pt x="3079" y="1718"/>
                  </a:cubicBezTo>
                  <a:cubicBezTo>
                    <a:pt x="3264" y="1718"/>
                    <a:pt x="3445" y="1601"/>
                    <a:pt x="3497" y="1419"/>
                  </a:cubicBezTo>
                  <a:cubicBezTo>
                    <a:pt x="3592" y="1072"/>
                    <a:pt x="3938" y="789"/>
                    <a:pt x="4285" y="789"/>
                  </a:cubicBezTo>
                  <a:close/>
                  <a:moveTo>
                    <a:pt x="6711" y="915"/>
                  </a:moveTo>
                  <a:cubicBezTo>
                    <a:pt x="7057" y="915"/>
                    <a:pt x="7404" y="1135"/>
                    <a:pt x="7498" y="1545"/>
                  </a:cubicBezTo>
                  <a:cubicBezTo>
                    <a:pt x="7547" y="1715"/>
                    <a:pt x="7708" y="1828"/>
                    <a:pt x="7880" y="1828"/>
                  </a:cubicBezTo>
                  <a:cubicBezTo>
                    <a:pt x="7931" y="1828"/>
                    <a:pt x="7983" y="1818"/>
                    <a:pt x="8034" y="1797"/>
                  </a:cubicBezTo>
                  <a:cubicBezTo>
                    <a:pt x="8160" y="1765"/>
                    <a:pt x="8223" y="1734"/>
                    <a:pt x="8349" y="1734"/>
                  </a:cubicBezTo>
                  <a:cubicBezTo>
                    <a:pt x="8822" y="1734"/>
                    <a:pt x="9168" y="2080"/>
                    <a:pt x="9168" y="2553"/>
                  </a:cubicBezTo>
                  <a:cubicBezTo>
                    <a:pt x="8759" y="2553"/>
                    <a:pt x="8318" y="2710"/>
                    <a:pt x="8003" y="3025"/>
                  </a:cubicBezTo>
                  <a:cubicBezTo>
                    <a:pt x="7845" y="3183"/>
                    <a:pt x="7845" y="3467"/>
                    <a:pt x="8003" y="3624"/>
                  </a:cubicBezTo>
                  <a:cubicBezTo>
                    <a:pt x="8081" y="3703"/>
                    <a:pt x="8192" y="3742"/>
                    <a:pt x="8302" y="3742"/>
                  </a:cubicBezTo>
                  <a:cubicBezTo>
                    <a:pt x="8412" y="3742"/>
                    <a:pt x="8522" y="3703"/>
                    <a:pt x="8601" y="3624"/>
                  </a:cubicBezTo>
                  <a:cubicBezTo>
                    <a:pt x="8759" y="3467"/>
                    <a:pt x="8948" y="3372"/>
                    <a:pt x="9168" y="3372"/>
                  </a:cubicBezTo>
                  <a:cubicBezTo>
                    <a:pt x="9893" y="3372"/>
                    <a:pt x="10271" y="4191"/>
                    <a:pt x="9798" y="4758"/>
                  </a:cubicBezTo>
                  <a:cubicBezTo>
                    <a:pt x="9735" y="4853"/>
                    <a:pt x="9735" y="5073"/>
                    <a:pt x="9830" y="5231"/>
                  </a:cubicBezTo>
                  <a:cubicBezTo>
                    <a:pt x="9956" y="5357"/>
                    <a:pt x="10050" y="5514"/>
                    <a:pt x="10050" y="5798"/>
                  </a:cubicBezTo>
                  <a:cubicBezTo>
                    <a:pt x="10050" y="6050"/>
                    <a:pt x="9924" y="6302"/>
                    <a:pt x="9735" y="6459"/>
                  </a:cubicBezTo>
                  <a:cubicBezTo>
                    <a:pt x="9420" y="6050"/>
                    <a:pt x="8948" y="5798"/>
                    <a:pt x="8381" y="5798"/>
                  </a:cubicBezTo>
                  <a:cubicBezTo>
                    <a:pt x="8160" y="5798"/>
                    <a:pt x="8003" y="5987"/>
                    <a:pt x="8003" y="6207"/>
                  </a:cubicBezTo>
                  <a:cubicBezTo>
                    <a:pt x="8003" y="6459"/>
                    <a:pt x="8192" y="6648"/>
                    <a:pt x="8381" y="6648"/>
                  </a:cubicBezTo>
                  <a:cubicBezTo>
                    <a:pt x="9483" y="6648"/>
                    <a:pt x="9483" y="8318"/>
                    <a:pt x="8381" y="8318"/>
                  </a:cubicBezTo>
                  <a:cubicBezTo>
                    <a:pt x="8255" y="8318"/>
                    <a:pt x="8192" y="8255"/>
                    <a:pt x="8066" y="8224"/>
                  </a:cubicBezTo>
                  <a:cubicBezTo>
                    <a:pt x="8021" y="8211"/>
                    <a:pt x="7976" y="8205"/>
                    <a:pt x="7931" y="8205"/>
                  </a:cubicBezTo>
                  <a:cubicBezTo>
                    <a:pt x="7752" y="8205"/>
                    <a:pt x="7580" y="8306"/>
                    <a:pt x="7530" y="8507"/>
                  </a:cubicBezTo>
                  <a:cubicBezTo>
                    <a:pt x="7435" y="8854"/>
                    <a:pt x="7089" y="9137"/>
                    <a:pt x="6742" y="9137"/>
                  </a:cubicBezTo>
                  <a:cubicBezTo>
                    <a:pt x="6270" y="9137"/>
                    <a:pt x="5892" y="8759"/>
                    <a:pt x="5892" y="8318"/>
                  </a:cubicBezTo>
                  <a:lnTo>
                    <a:pt x="5892" y="5073"/>
                  </a:lnTo>
                  <a:cubicBezTo>
                    <a:pt x="6364" y="5231"/>
                    <a:pt x="6742" y="5703"/>
                    <a:pt x="6742" y="6270"/>
                  </a:cubicBezTo>
                  <a:cubicBezTo>
                    <a:pt x="6742" y="6491"/>
                    <a:pt x="6931" y="6680"/>
                    <a:pt x="7120" y="6680"/>
                  </a:cubicBezTo>
                  <a:cubicBezTo>
                    <a:pt x="7341" y="6680"/>
                    <a:pt x="7530" y="6491"/>
                    <a:pt x="7530" y="6270"/>
                  </a:cubicBezTo>
                  <a:cubicBezTo>
                    <a:pt x="7530" y="5262"/>
                    <a:pt x="6805" y="4412"/>
                    <a:pt x="5860" y="4254"/>
                  </a:cubicBezTo>
                  <a:lnTo>
                    <a:pt x="5860" y="1734"/>
                  </a:lnTo>
                  <a:cubicBezTo>
                    <a:pt x="5860" y="1261"/>
                    <a:pt x="6207" y="915"/>
                    <a:pt x="6711" y="915"/>
                  </a:cubicBezTo>
                  <a:close/>
                  <a:moveTo>
                    <a:pt x="5514" y="9358"/>
                  </a:moveTo>
                  <a:cubicBezTo>
                    <a:pt x="5829" y="9736"/>
                    <a:pt x="6270" y="9925"/>
                    <a:pt x="6774" y="9925"/>
                  </a:cubicBezTo>
                  <a:lnTo>
                    <a:pt x="6774" y="10209"/>
                  </a:lnTo>
                  <a:lnTo>
                    <a:pt x="4285" y="10209"/>
                  </a:lnTo>
                  <a:lnTo>
                    <a:pt x="4285" y="9925"/>
                  </a:lnTo>
                  <a:cubicBezTo>
                    <a:pt x="4789" y="9925"/>
                    <a:pt x="5230" y="9673"/>
                    <a:pt x="5514" y="9358"/>
                  </a:cubicBezTo>
                  <a:close/>
                  <a:moveTo>
                    <a:pt x="6648" y="11028"/>
                  </a:moveTo>
                  <a:cubicBezTo>
                    <a:pt x="6522" y="11500"/>
                    <a:pt x="6049" y="11847"/>
                    <a:pt x="5514" y="11847"/>
                  </a:cubicBezTo>
                  <a:cubicBezTo>
                    <a:pt x="4978" y="11847"/>
                    <a:pt x="4537" y="11500"/>
                    <a:pt x="4316" y="11028"/>
                  </a:cubicBezTo>
                  <a:close/>
                  <a:moveTo>
                    <a:pt x="4285" y="1"/>
                  </a:moveTo>
                  <a:cubicBezTo>
                    <a:pt x="3686" y="1"/>
                    <a:pt x="3151" y="316"/>
                    <a:pt x="2867" y="820"/>
                  </a:cubicBezTo>
                  <a:cubicBezTo>
                    <a:pt x="2796" y="811"/>
                    <a:pt x="2724" y="806"/>
                    <a:pt x="2654" y="806"/>
                  </a:cubicBezTo>
                  <a:cubicBezTo>
                    <a:pt x="1762" y="806"/>
                    <a:pt x="977" y="1526"/>
                    <a:pt x="977" y="2490"/>
                  </a:cubicBezTo>
                  <a:lnTo>
                    <a:pt x="977" y="2679"/>
                  </a:lnTo>
                  <a:cubicBezTo>
                    <a:pt x="851" y="2742"/>
                    <a:pt x="756" y="2836"/>
                    <a:pt x="630" y="2962"/>
                  </a:cubicBezTo>
                  <a:cubicBezTo>
                    <a:pt x="63" y="3498"/>
                    <a:pt x="0" y="4286"/>
                    <a:pt x="347" y="4947"/>
                  </a:cubicBezTo>
                  <a:cubicBezTo>
                    <a:pt x="189" y="5199"/>
                    <a:pt x="126" y="5514"/>
                    <a:pt x="126" y="5766"/>
                  </a:cubicBezTo>
                  <a:cubicBezTo>
                    <a:pt x="126" y="6365"/>
                    <a:pt x="441" y="6932"/>
                    <a:pt x="945" y="7184"/>
                  </a:cubicBezTo>
                  <a:cubicBezTo>
                    <a:pt x="819" y="8192"/>
                    <a:pt x="1576" y="9043"/>
                    <a:pt x="2584" y="9043"/>
                  </a:cubicBezTo>
                  <a:lnTo>
                    <a:pt x="2836" y="9043"/>
                  </a:lnTo>
                  <a:cubicBezTo>
                    <a:pt x="2993" y="9326"/>
                    <a:pt x="3182" y="9515"/>
                    <a:pt x="3434" y="9673"/>
                  </a:cubicBezTo>
                  <a:lnTo>
                    <a:pt x="3434" y="10587"/>
                  </a:lnTo>
                  <a:cubicBezTo>
                    <a:pt x="3434" y="11721"/>
                    <a:pt x="4379" y="12666"/>
                    <a:pt x="5514" y="12666"/>
                  </a:cubicBezTo>
                  <a:cubicBezTo>
                    <a:pt x="6648" y="12666"/>
                    <a:pt x="7593" y="11721"/>
                    <a:pt x="7593" y="10587"/>
                  </a:cubicBezTo>
                  <a:lnTo>
                    <a:pt x="7593" y="9673"/>
                  </a:lnTo>
                  <a:cubicBezTo>
                    <a:pt x="7845" y="9515"/>
                    <a:pt x="8066" y="9326"/>
                    <a:pt x="8192" y="9043"/>
                  </a:cubicBezTo>
                  <a:lnTo>
                    <a:pt x="8444" y="9043"/>
                  </a:lnTo>
                  <a:cubicBezTo>
                    <a:pt x="9420" y="9043"/>
                    <a:pt x="10208" y="8129"/>
                    <a:pt x="10082" y="7153"/>
                  </a:cubicBezTo>
                  <a:cubicBezTo>
                    <a:pt x="10586" y="6869"/>
                    <a:pt x="10901" y="6333"/>
                    <a:pt x="10901" y="5735"/>
                  </a:cubicBezTo>
                  <a:cubicBezTo>
                    <a:pt x="10901" y="5451"/>
                    <a:pt x="10838" y="5136"/>
                    <a:pt x="10680" y="4916"/>
                  </a:cubicBezTo>
                  <a:cubicBezTo>
                    <a:pt x="11059" y="4317"/>
                    <a:pt x="10933" y="3498"/>
                    <a:pt x="10428" y="2962"/>
                  </a:cubicBezTo>
                  <a:cubicBezTo>
                    <a:pt x="10302" y="2836"/>
                    <a:pt x="10208" y="2742"/>
                    <a:pt x="10082" y="2679"/>
                  </a:cubicBezTo>
                  <a:lnTo>
                    <a:pt x="10082" y="2490"/>
                  </a:lnTo>
                  <a:cubicBezTo>
                    <a:pt x="10082" y="1576"/>
                    <a:pt x="9326" y="820"/>
                    <a:pt x="8444" y="820"/>
                  </a:cubicBezTo>
                  <a:lnTo>
                    <a:pt x="8192" y="820"/>
                  </a:lnTo>
                  <a:cubicBezTo>
                    <a:pt x="7908" y="316"/>
                    <a:pt x="7372" y="1"/>
                    <a:pt x="6774" y="1"/>
                  </a:cubicBezTo>
                  <a:cubicBezTo>
                    <a:pt x="6270" y="1"/>
                    <a:pt x="5829" y="222"/>
                    <a:pt x="5514" y="537"/>
                  </a:cubicBezTo>
                  <a:cubicBezTo>
                    <a:pt x="5199" y="190"/>
                    <a:pt x="4758" y="1"/>
                    <a:pt x="4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7" name="Group 2596">
            <a:extLst>
              <a:ext uri="{FF2B5EF4-FFF2-40B4-BE49-F238E27FC236}">
                <a16:creationId xmlns:a16="http://schemas.microsoft.com/office/drawing/2014/main" id="{1B1EF69F-4047-86B9-DF35-0C1F94B34CB1}"/>
              </a:ext>
            </a:extLst>
          </p:cNvPr>
          <p:cNvGrpSpPr/>
          <p:nvPr/>
        </p:nvGrpSpPr>
        <p:grpSpPr>
          <a:xfrm>
            <a:off x="-1040403" y="2744423"/>
            <a:ext cx="717502" cy="872636"/>
            <a:chOff x="3807522" y="2532132"/>
            <a:chExt cx="717502" cy="872636"/>
          </a:xfrm>
        </p:grpSpPr>
        <p:sp>
          <p:nvSpPr>
            <p:cNvPr id="2617" name="Google Shape;6387;p59">
              <a:extLst>
                <a:ext uri="{FF2B5EF4-FFF2-40B4-BE49-F238E27FC236}">
                  <a16:creationId xmlns:a16="http://schemas.microsoft.com/office/drawing/2014/main" id="{3DD41121-B562-F869-7355-1188798C4ADA}"/>
                </a:ext>
              </a:extLst>
            </p:cNvPr>
            <p:cNvSpPr/>
            <p:nvPr/>
          </p:nvSpPr>
          <p:spPr>
            <a:xfrm>
              <a:off x="3807522" y="2532132"/>
              <a:ext cx="717502" cy="872636"/>
            </a:xfrm>
            <a:custGeom>
              <a:avLst/>
              <a:gdLst/>
              <a:ahLst/>
              <a:cxnLst/>
              <a:rect l="l" t="t" r="r" b="b"/>
              <a:pathLst>
                <a:path w="23934" h="29109" extrusionOk="0">
                  <a:moveTo>
                    <a:pt x="0" y="1"/>
                  </a:moveTo>
                  <a:cubicBezTo>
                    <a:pt x="2303" y="4529"/>
                    <a:pt x="5584" y="9356"/>
                    <a:pt x="10256" y="14001"/>
                  </a:cubicBezTo>
                  <a:cubicBezTo>
                    <a:pt x="13309" y="17038"/>
                    <a:pt x="15593" y="20534"/>
                    <a:pt x="17039" y="24391"/>
                  </a:cubicBezTo>
                  <a:cubicBezTo>
                    <a:pt x="17307" y="25104"/>
                    <a:pt x="17527" y="25832"/>
                    <a:pt x="17698" y="26573"/>
                  </a:cubicBezTo>
                  <a:cubicBezTo>
                    <a:pt x="18040" y="28049"/>
                    <a:pt x="19333" y="29108"/>
                    <a:pt x="20850" y="29108"/>
                  </a:cubicBezTo>
                  <a:lnTo>
                    <a:pt x="23933" y="29108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3" name="Google Shape;13254;p75">
              <a:extLst>
                <a:ext uri="{FF2B5EF4-FFF2-40B4-BE49-F238E27FC236}">
                  <a16:creationId xmlns:a16="http://schemas.microsoft.com/office/drawing/2014/main" id="{D4A71D14-82F4-5CCE-0438-C21A7B469635}"/>
                </a:ext>
              </a:extLst>
            </p:cNvPr>
            <p:cNvSpPr/>
            <p:nvPr/>
          </p:nvSpPr>
          <p:spPr>
            <a:xfrm>
              <a:off x="4117836" y="2599760"/>
              <a:ext cx="341506" cy="340204"/>
            </a:xfrm>
            <a:custGeom>
              <a:avLst/>
              <a:gdLst/>
              <a:ahLst/>
              <a:cxnLst/>
              <a:rect l="l" t="t" r="r" b="b"/>
              <a:pathLst>
                <a:path w="19401" h="19327" extrusionOk="0">
                  <a:moveTo>
                    <a:pt x="14796" y="1700"/>
                  </a:moveTo>
                  <a:lnTo>
                    <a:pt x="17815" y="3965"/>
                  </a:lnTo>
                  <a:lnTo>
                    <a:pt x="14796" y="6229"/>
                  </a:lnTo>
                  <a:lnTo>
                    <a:pt x="14796" y="5097"/>
                  </a:lnTo>
                  <a:cubicBezTo>
                    <a:pt x="14796" y="4783"/>
                    <a:pt x="14542" y="4529"/>
                    <a:pt x="14231" y="4529"/>
                  </a:cubicBezTo>
                  <a:lnTo>
                    <a:pt x="10795" y="4529"/>
                  </a:lnTo>
                  <a:cubicBezTo>
                    <a:pt x="9807" y="4529"/>
                    <a:pt x="8893" y="5046"/>
                    <a:pt x="8379" y="5888"/>
                  </a:cubicBezTo>
                  <a:cubicBezTo>
                    <a:pt x="8177" y="5547"/>
                    <a:pt x="7932" y="5230"/>
                    <a:pt x="7658" y="4946"/>
                  </a:cubicBezTo>
                  <a:cubicBezTo>
                    <a:pt x="8409" y="3974"/>
                    <a:pt x="9566" y="3403"/>
                    <a:pt x="10795" y="3397"/>
                  </a:cubicBezTo>
                  <a:lnTo>
                    <a:pt x="14231" y="3397"/>
                  </a:lnTo>
                  <a:cubicBezTo>
                    <a:pt x="14542" y="3397"/>
                    <a:pt x="14796" y="3143"/>
                    <a:pt x="14796" y="2832"/>
                  </a:cubicBezTo>
                  <a:lnTo>
                    <a:pt x="14796" y="1700"/>
                  </a:lnTo>
                  <a:close/>
                  <a:moveTo>
                    <a:pt x="5807" y="13011"/>
                  </a:moveTo>
                  <a:cubicBezTo>
                    <a:pt x="5888" y="13398"/>
                    <a:pt x="6015" y="13778"/>
                    <a:pt x="6184" y="14137"/>
                  </a:cubicBezTo>
                  <a:cubicBezTo>
                    <a:pt x="5538" y="14566"/>
                    <a:pt x="4777" y="14796"/>
                    <a:pt x="4001" y="14796"/>
                  </a:cubicBezTo>
                  <a:lnTo>
                    <a:pt x="1700" y="14796"/>
                  </a:lnTo>
                  <a:cubicBezTo>
                    <a:pt x="1386" y="14796"/>
                    <a:pt x="1133" y="14542"/>
                    <a:pt x="1133" y="14231"/>
                  </a:cubicBezTo>
                  <a:cubicBezTo>
                    <a:pt x="1133" y="13917"/>
                    <a:pt x="1386" y="13663"/>
                    <a:pt x="1700" y="13663"/>
                  </a:cubicBezTo>
                  <a:lnTo>
                    <a:pt x="4001" y="13663"/>
                  </a:lnTo>
                  <a:cubicBezTo>
                    <a:pt x="4662" y="13663"/>
                    <a:pt x="5299" y="13434"/>
                    <a:pt x="5807" y="13011"/>
                  </a:cubicBezTo>
                  <a:close/>
                  <a:moveTo>
                    <a:pt x="4001" y="4529"/>
                  </a:moveTo>
                  <a:cubicBezTo>
                    <a:pt x="6190" y="4532"/>
                    <a:pt x="7963" y="6305"/>
                    <a:pt x="7966" y="8494"/>
                  </a:cubicBezTo>
                  <a:lnTo>
                    <a:pt x="7966" y="11966"/>
                  </a:lnTo>
                  <a:cubicBezTo>
                    <a:pt x="7966" y="13527"/>
                    <a:pt x="9231" y="14792"/>
                    <a:pt x="10795" y="14796"/>
                  </a:cubicBezTo>
                  <a:lnTo>
                    <a:pt x="14231" y="14796"/>
                  </a:lnTo>
                  <a:cubicBezTo>
                    <a:pt x="14542" y="14796"/>
                    <a:pt x="14796" y="14542"/>
                    <a:pt x="14796" y="14231"/>
                  </a:cubicBezTo>
                  <a:lnTo>
                    <a:pt x="14796" y="13099"/>
                  </a:lnTo>
                  <a:lnTo>
                    <a:pt x="17815" y="15363"/>
                  </a:lnTo>
                  <a:lnTo>
                    <a:pt x="14796" y="17628"/>
                  </a:lnTo>
                  <a:lnTo>
                    <a:pt x="14796" y="16495"/>
                  </a:lnTo>
                  <a:cubicBezTo>
                    <a:pt x="14796" y="16181"/>
                    <a:pt x="14542" y="15928"/>
                    <a:pt x="14231" y="15928"/>
                  </a:cubicBezTo>
                  <a:lnTo>
                    <a:pt x="10795" y="15928"/>
                  </a:lnTo>
                  <a:cubicBezTo>
                    <a:pt x="8606" y="15925"/>
                    <a:pt x="6833" y="14152"/>
                    <a:pt x="6833" y="11966"/>
                  </a:cubicBezTo>
                  <a:lnTo>
                    <a:pt x="6833" y="8494"/>
                  </a:lnTo>
                  <a:cubicBezTo>
                    <a:pt x="6830" y="6930"/>
                    <a:pt x="5565" y="5665"/>
                    <a:pt x="4001" y="5662"/>
                  </a:cubicBezTo>
                  <a:lnTo>
                    <a:pt x="1700" y="5662"/>
                  </a:lnTo>
                  <a:cubicBezTo>
                    <a:pt x="1386" y="5662"/>
                    <a:pt x="1133" y="5408"/>
                    <a:pt x="1133" y="5097"/>
                  </a:cubicBezTo>
                  <a:cubicBezTo>
                    <a:pt x="1133" y="4783"/>
                    <a:pt x="1386" y="4529"/>
                    <a:pt x="1700" y="4529"/>
                  </a:cubicBezTo>
                  <a:close/>
                  <a:moveTo>
                    <a:pt x="14230" y="0"/>
                  </a:moveTo>
                  <a:cubicBezTo>
                    <a:pt x="13937" y="0"/>
                    <a:pt x="13663" y="232"/>
                    <a:pt x="13663" y="568"/>
                  </a:cubicBezTo>
                  <a:lnTo>
                    <a:pt x="13663" y="2265"/>
                  </a:lnTo>
                  <a:lnTo>
                    <a:pt x="10795" y="2265"/>
                  </a:lnTo>
                  <a:cubicBezTo>
                    <a:pt x="9228" y="2265"/>
                    <a:pt x="7745" y="2989"/>
                    <a:pt x="6782" y="4224"/>
                  </a:cubicBezTo>
                  <a:cubicBezTo>
                    <a:pt x="5955" y="3684"/>
                    <a:pt x="4988" y="3397"/>
                    <a:pt x="4001" y="3397"/>
                  </a:cubicBezTo>
                  <a:lnTo>
                    <a:pt x="1700" y="3397"/>
                  </a:lnTo>
                  <a:cubicBezTo>
                    <a:pt x="761" y="3397"/>
                    <a:pt x="0" y="4158"/>
                    <a:pt x="0" y="5097"/>
                  </a:cubicBezTo>
                  <a:cubicBezTo>
                    <a:pt x="0" y="6033"/>
                    <a:pt x="761" y="6794"/>
                    <a:pt x="1700" y="6794"/>
                  </a:cubicBezTo>
                  <a:lnTo>
                    <a:pt x="4001" y="6794"/>
                  </a:lnTo>
                  <a:cubicBezTo>
                    <a:pt x="4940" y="6794"/>
                    <a:pt x="5698" y="7555"/>
                    <a:pt x="5701" y="8494"/>
                  </a:cubicBezTo>
                  <a:lnTo>
                    <a:pt x="5701" y="10834"/>
                  </a:lnTo>
                  <a:cubicBezTo>
                    <a:pt x="5698" y="11770"/>
                    <a:pt x="4940" y="12531"/>
                    <a:pt x="4001" y="12531"/>
                  </a:cubicBezTo>
                  <a:lnTo>
                    <a:pt x="1700" y="12531"/>
                  </a:lnTo>
                  <a:cubicBezTo>
                    <a:pt x="761" y="12531"/>
                    <a:pt x="0" y="13292"/>
                    <a:pt x="0" y="14231"/>
                  </a:cubicBezTo>
                  <a:cubicBezTo>
                    <a:pt x="0" y="15167"/>
                    <a:pt x="761" y="15928"/>
                    <a:pt x="1700" y="15928"/>
                  </a:cubicBezTo>
                  <a:lnTo>
                    <a:pt x="4001" y="15928"/>
                  </a:lnTo>
                  <a:cubicBezTo>
                    <a:pt x="4988" y="15928"/>
                    <a:pt x="5955" y="15641"/>
                    <a:pt x="6782" y="15100"/>
                  </a:cubicBezTo>
                  <a:cubicBezTo>
                    <a:pt x="7745" y="16338"/>
                    <a:pt x="9228" y="17060"/>
                    <a:pt x="10795" y="17060"/>
                  </a:cubicBezTo>
                  <a:lnTo>
                    <a:pt x="13663" y="17060"/>
                  </a:lnTo>
                  <a:lnTo>
                    <a:pt x="13663" y="18760"/>
                  </a:lnTo>
                  <a:cubicBezTo>
                    <a:pt x="13663" y="19095"/>
                    <a:pt x="13938" y="19326"/>
                    <a:pt x="14232" y="19326"/>
                  </a:cubicBezTo>
                  <a:cubicBezTo>
                    <a:pt x="14347" y="19326"/>
                    <a:pt x="14464" y="19291"/>
                    <a:pt x="14569" y="19213"/>
                  </a:cubicBezTo>
                  <a:lnTo>
                    <a:pt x="19098" y="15816"/>
                  </a:lnTo>
                  <a:cubicBezTo>
                    <a:pt x="19400" y="15590"/>
                    <a:pt x="19400" y="15134"/>
                    <a:pt x="19098" y="14910"/>
                  </a:cubicBezTo>
                  <a:lnTo>
                    <a:pt x="14569" y="11513"/>
                  </a:lnTo>
                  <a:cubicBezTo>
                    <a:pt x="14464" y="11434"/>
                    <a:pt x="14345" y="11398"/>
                    <a:pt x="14230" y="11398"/>
                  </a:cubicBezTo>
                  <a:cubicBezTo>
                    <a:pt x="13937" y="11398"/>
                    <a:pt x="13663" y="11630"/>
                    <a:pt x="13663" y="11966"/>
                  </a:cubicBezTo>
                  <a:lnTo>
                    <a:pt x="13663" y="13663"/>
                  </a:lnTo>
                  <a:lnTo>
                    <a:pt x="10795" y="13663"/>
                  </a:lnTo>
                  <a:cubicBezTo>
                    <a:pt x="9856" y="13663"/>
                    <a:pt x="9098" y="12902"/>
                    <a:pt x="9098" y="11966"/>
                  </a:cubicBezTo>
                  <a:lnTo>
                    <a:pt x="9098" y="7362"/>
                  </a:lnTo>
                  <a:cubicBezTo>
                    <a:pt x="9098" y="6423"/>
                    <a:pt x="9856" y="5662"/>
                    <a:pt x="10795" y="5662"/>
                  </a:cubicBezTo>
                  <a:lnTo>
                    <a:pt x="13663" y="5662"/>
                  </a:lnTo>
                  <a:lnTo>
                    <a:pt x="13663" y="7362"/>
                  </a:lnTo>
                  <a:cubicBezTo>
                    <a:pt x="13663" y="7576"/>
                    <a:pt x="13784" y="7769"/>
                    <a:pt x="13977" y="7866"/>
                  </a:cubicBezTo>
                  <a:cubicBezTo>
                    <a:pt x="14057" y="7906"/>
                    <a:pt x="14144" y="7926"/>
                    <a:pt x="14230" y="7926"/>
                  </a:cubicBezTo>
                  <a:cubicBezTo>
                    <a:pt x="14350" y="7926"/>
                    <a:pt x="14469" y="7888"/>
                    <a:pt x="14569" y="7815"/>
                  </a:cubicBezTo>
                  <a:lnTo>
                    <a:pt x="19098" y="4418"/>
                  </a:lnTo>
                  <a:cubicBezTo>
                    <a:pt x="19400" y="4191"/>
                    <a:pt x="19400" y="3735"/>
                    <a:pt x="19098" y="3512"/>
                  </a:cubicBezTo>
                  <a:lnTo>
                    <a:pt x="14569" y="115"/>
                  </a:lnTo>
                  <a:cubicBezTo>
                    <a:pt x="14464" y="36"/>
                    <a:pt x="14345" y="0"/>
                    <a:pt x="142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599" name="Google Shape;6350;p59">
            <a:extLst>
              <a:ext uri="{FF2B5EF4-FFF2-40B4-BE49-F238E27FC236}">
                <a16:creationId xmlns:a16="http://schemas.microsoft.com/office/drawing/2014/main" id="{DB56F19A-FBE9-E38B-C093-17F57AB5A12E}"/>
              </a:ext>
            </a:extLst>
          </p:cNvPr>
          <p:cNvSpPr/>
          <p:nvPr/>
        </p:nvSpPr>
        <p:spPr>
          <a:xfrm>
            <a:off x="5249091" y="1655992"/>
            <a:ext cx="1454124" cy="544283"/>
          </a:xfrm>
          <a:custGeom>
            <a:avLst/>
            <a:gdLst/>
            <a:ahLst/>
            <a:cxnLst/>
            <a:rect l="l" t="t" r="r" b="b"/>
            <a:pathLst>
              <a:path w="48506" h="18156" extrusionOk="0">
                <a:moveTo>
                  <a:pt x="1" y="1"/>
                </a:moveTo>
                <a:lnTo>
                  <a:pt x="1" y="18156"/>
                </a:lnTo>
                <a:lnTo>
                  <a:pt x="48506" y="18156"/>
                </a:lnTo>
                <a:lnTo>
                  <a:pt x="48506" y="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Barlow Semi Condensed" panose="00000506000000000000" pitchFamily="2" charset="0"/>
              </a:rPr>
              <a:t>Our idea</a:t>
            </a:r>
            <a:endParaRPr dirty="0">
              <a:solidFill>
                <a:schemeClr val="bg2"/>
              </a:solidFill>
              <a:latin typeface="Barlow Semi Condensed" panose="00000506000000000000" pitchFamily="2" charset="0"/>
            </a:endParaRPr>
          </a:p>
        </p:txBody>
      </p:sp>
      <p:sp>
        <p:nvSpPr>
          <p:cNvPr id="2600" name="Google Shape;6351;p59">
            <a:extLst>
              <a:ext uri="{FF2B5EF4-FFF2-40B4-BE49-F238E27FC236}">
                <a16:creationId xmlns:a16="http://schemas.microsoft.com/office/drawing/2014/main" id="{7A63C100-DB6E-7E7B-FB30-1425DF901944}"/>
              </a:ext>
            </a:extLst>
          </p:cNvPr>
          <p:cNvSpPr/>
          <p:nvPr/>
        </p:nvSpPr>
        <p:spPr>
          <a:xfrm>
            <a:off x="4841625" y="3571754"/>
            <a:ext cx="1775704" cy="544283"/>
          </a:xfrm>
          <a:custGeom>
            <a:avLst/>
            <a:gdLst/>
            <a:ahLst/>
            <a:cxnLst/>
            <a:rect l="l" t="t" r="r" b="b"/>
            <a:pathLst>
              <a:path w="59233" h="18156" extrusionOk="0">
                <a:moveTo>
                  <a:pt x="1" y="1"/>
                </a:moveTo>
                <a:lnTo>
                  <a:pt x="1" y="18156"/>
                </a:lnTo>
                <a:lnTo>
                  <a:pt x="59233" y="18156"/>
                </a:lnTo>
                <a:lnTo>
                  <a:pt x="59233" y="1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Barlow Semi Condensed" panose="00000506000000000000" pitchFamily="2" charset="0"/>
              </a:rPr>
              <a:t>IRL</a:t>
            </a:r>
            <a:endParaRPr dirty="0">
              <a:solidFill>
                <a:schemeClr val="bg2"/>
              </a:solidFill>
              <a:latin typeface="Barlow Semi Condensed" panose="00000506000000000000" pitchFamily="2" charset="0"/>
            </a:endParaRPr>
          </a:p>
        </p:txBody>
      </p:sp>
      <p:sp>
        <p:nvSpPr>
          <p:cNvPr id="2601" name="Google Shape;6352;p59">
            <a:extLst>
              <a:ext uri="{FF2B5EF4-FFF2-40B4-BE49-F238E27FC236}">
                <a16:creationId xmlns:a16="http://schemas.microsoft.com/office/drawing/2014/main" id="{739B1CA6-7F6E-5CEF-1711-ED0B3B6067B8}"/>
              </a:ext>
            </a:extLst>
          </p:cNvPr>
          <p:cNvSpPr/>
          <p:nvPr/>
        </p:nvSpPr>
        <p:spPr>
          <a:xfrm>
            <a:off x="2364577" y="1836014"/>
            <a:ext cx="1378192" cy="544283"/>
          </a:xfrm>
          <a:custGeom>
            <a:avLst/>
            <a:gdLst/>
            <a:ahLst/>
            <a:cxnLst/>
            <a:rect l="l" t="t" r="r" b="b"/>
            <a:pathLst>
              <a:path w="45973" h="18156" extrusionOk="0">
                <a:moveTo>
                  <a:pt x="1" y="0"/>
                </a:moveTo>
                <a:lnTo>
                  <a:pt x="1" y="18156"/>
                </a:lnTo>
                <a:lnTo>
                  <a:pt x="45972" y="18156"/>
                </a:lnTo>
                <a:lnTo>
                  <a:pt x="45972" y="0"/>
                </a:ln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Barlow Semi Condensed" panose="00000506000000000000" pitchFamily="2" charset="0"/>
              </a:rPr>
              <a:t>Bootloader</a:t>
            </a:r>
            <a:endParaRPr dirty="0">
              <a:solidFill>
                <a:schemeClr val="bg2"/>
              </a:solidFill>
              <a:latin typeface="Barlow Semi Condensed" panose="00000506000000000000" pitchFamily="2" charset="0"/>
            </a:endParaRPr>
          </a:p>
        </p:txBody>
      </p:sp>
      <p:sp>
        <p:nvSpPr>
          <p:cNvPr id="2602" name="Google Shape;6353;p59">
            <a:extLst>
              <a:ext uri="{FF2B5EF4-FFF2-40B4-BE49-F238E27FC236}">
                <a16:creationId xmlns:a16="http://schemas.microsoft.com/office/drawing/2014/main" id="{4BB5DD19-9A36-E3CE-949B-BE320C94E327}"/>
              </a:ext>
            </a:extLst>
          </p:cNvPr>
          <p:cNvSpPr/>
          <p:nvPr/>
        </p:nvSpPr>
        <p:spPr>
          <a:xfrm>
            <a:off x="2394078" y="2728222"/>
            <a:ext cx="1822556" cy="544313"/>
          </a:xfrm>
          <a:custGeom>
            <a:avLst/>
            <a:gdLst/>
            <a:ahLst/>
            <a:cxnLst/>
            <a:rect l="l" t="t" r="r" b="b"/>
            <a:pathLst>
              <a:path w="60796" h="18157" extrusionOk="0">
                <a:moveTo>
                  <a:pt x="0" y="1"/>
                </a:moveTo>
                <a:lnTo>
                  <a:pt x="0" y="18156"/>
                </a:lnTo>
                <a:lnTo>
                  <a:pt x="60796" y="18156"/>
                </a:lnTo>
                <a:lnTo>
                  <a:pt x="60796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Barlow Semi Condensed" panose="00000506000000000000" pitchFamily="2" charset="0"/>
              </a:rPr>
              <a:t>Memory layout</a:t>
            </a:r>
            <a:endParaRPr dirty="0">
              <a:solidFill>
                <a:schemeClr val="bg2"/>
              </a:solidFill>
              <a:latin typeface="Barlow Semi Condensed" panose="00000506000000000000" pitchFamily="2" charset="0"/>
            </a:endParaRPr>
          </a:p>
        </p:txBody>
      </p:sp>
      <p:sp>
        <p:nvSpPr>
          <p:cNvPr id="2603" name="Google Shape;6354;p59">
            <a:extLst>
              <a:ext uri="{FF2B5EF4-FFF2-40B4-BE49-F238E27FC236}">
                <a16:creationId xmlns:a16="http://schemas.microsoft.com/office/drawing/2014/main" id="{32D5793D-DB08-E32C-DE8E-6F2C57495847}"/>
              </a:ext>
            </a:extLst>
          </p:cNvPr>
          <p:cNvSpPr/>
          <p:nvPr/>
        </p:nvSpPr>
        <p:spPr>
          <a:xfrm>
            <a:off x="2602879" y="3617229"/>
            <a:ext cx="1822556" cy="554059"/>
          </a:xfrm>
          <a:custGeom>
            <a:avLst/>
            <a:gdLst/>
            <a:ahLst/>
            <a:cxnLst/>
            <a:rect l="l" t="t" r="r" b="b"/>
            <a:pathLst>
              <a:path w="60796" h="18482" extrusionOk="0">
                <a:moveTo>
                  <a:pt x="1" y="0"/>
                </a:moveTo>
                <a:lnTo>
                  <a:pt x="1" y="18482"/>
                </a:lnTo>
                <a:lnTo>
                  <a:pt x="60796" y="18482"/>
                </a:lnTo>
                <a:lnTo>
                  <a:pt x="6079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Barlow Semi Condensed" panose="00000506000000000000" pitchFamily="2" charset="0"/>
              </a:rPr>
              <a:t>Flowchart</a:t>
            </a:r>
            <a:endParaRPr dirty="0">
              <a:solidFill>
                <a:schemeClr val="bg2"/>
              </a:solidFill>
              <a:latin typeface="Barlow Semi Condensed" panose="00000506000000000000" pitchFamily="2" charset="0"/>
            </a:endParaRPr>
          </a:p>
        </p:txBody>
      </p:sp>
      <p:sp>
        <p:nvSpPr>
          <p:cNvPr id="2604" name="Google Shape;6355;p59">
            <a:extLst>
              <a:ext uri="{FF2B5EF4-FFF2-40B4-BE49-F238E27FC236}">
                <a16:creationId xmlns:a16="http://schemas.microsoft.com/office/drawing/2014/main" id="{67FEC2D2-40F4-658C-5996-F7EE2787A7B5}"/>
              </a:ext>
            </a:extLst>
          </p:cNvPr>
          <p:cNvSpPr/>
          <p:nvPr/>
        </p:nvSpPr>
        <p:spPr>
          <a:xfrm>
            <a:off x="5197675" y="2637688"/>
            <a:ext cx="1581745" cy="544283"/>
          </a:xfrm>
          <a:custGeom>
            <a:avLst/>
            <a:gdLst/>
            <a:ahLst/>
            <a:cxnLst/>
            <a:rect l="l" t="t" r="r" b="b"/>
            <a:pathLst>
              <a:path w="52763" h="18156" extrusionOk="0">
                <a:moveTo>
                  <a:pt x="0" y="0"/>
                </a:moveTo>
                <a:lnTo>
                  <a:pt x="0" y="18155"/>
                </a:lnTo>
                <a:lnTo>
                  <a:pt x="52763" y="18155"/>
                </a:lnTo>
                <a:lnTo>
                  <a:pt x="52763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Barlow Semi Condensed" panose="00000506000000000000" pitchFamily="2" charset="0"/>
              </a:rPr>
              <a:t>SREC file</a:t>
            </a:r>
            <a:endParaRPr dirty="0">
              <a:solidFill>
                <a:schemeClr val="bg2"/>
              </a:solidFill>
              <a:latin typeface="Barlow Semi Condensed" panose="00000506000000000000" pitchFamily="2" charset="0"/>
            </a:endParaRPr>
          </a:p>
        </p:txBody>
      </p:sp>
      <p:sp>
        <p:nvSpPr>
          <p:cNvPr id="2606" name="Google Shape;6357;p59">
            <a:extLst>
              <a:ext uri="{FF2B5EF4-FFF2-40B4-BE49-F238E27FC236}">
                <a16:creationId xmlns:a16="http://schemas.microsoft.com/office/drawing/2014/main" id="{AC1170AD-526E-29CC-ACA6-CE9714775D79}"/>
              </a:ext>
            </a:extLst>
          </p:cNvPr>
          <p:cNvSpPr/>
          <p:nvPr/>
        </p:nvSpPr>
        <p:spPr>
          <a:xfrm>
            <a:off x="5249090" y="1655992"/>
            <a:ext cx="479891" cy="544283"/>
          </a:xfrm>
          <a:custGeom>
            <a:avLst/>
            <a:gdLst/>
            <a:ahLst/>
            <a:cxnLst/>
            <a:rect l="l" t="t" r="r" b="b"/>
            <a:pathLst>
              <a:path w="16008" h="18156" extrusionOk="0">
                <a:moveTo>
                  <a:pt x="1" y="1"/>
                </a:moveTo>
                <a:lnTo>
                  <a:pt x="1" y="18156"/>
                </a:lnTo>
                <a:lnTo>
                  <a:pt x="16007" y="18156"/>
                </a:lnTo>
                <a:cubicBezTo>
                  <a:pt x="15291" y="11568"/>
                  <a:pt x="12904" y="5350"/>
                  <a:pt x="9054" y="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6358;p59">
            <a:extLst>
              <a:ext uri="{FF2B5EF4-FFF2-40B4-BE49-F238E27FC236}">
                <a16:creationId xmlns:a16="http://schemas.microsoft.com/office/drawing/2014/main" id="{94A294D0-5759-207A-312F-E3A452415D70}"/>
              </a:ext>
            </a:extLst>
          </p:cNvPr>
          <p:cNvSpPr/>
          <p:nvPr/>
        </p:nvSpPr>
        <p:spPr>
          <a:xfrm>
            <a:off x="4841625" y="3571754"/>
            <a:ext cx="310453" cy="544283"/>
          </a:xfrm>
          <a:custGeom>
            <a:avLst/>
            <a:gdLst/>
            <a:ahLst/>
            <a:cxnLst/>
            <a:rect l="l" t="t" r="r" b="b"/>
            <a:pathLst>
              <a:path w="10356" h="18156" extrusionOk="0">
                <a:moveTo>
                  <a:pt x="1" y="1"/>
                </a:moveTo>
                <a:lnTo>
                  <a:pt x="1" y="18156"/>
                </a:lnTo>
                <a:lnTo>
                  <a:pt x="5804" y="18156"/>
                </a:lnTo>
                <a:cubicBezTo>
                  <a:pt x="5810" y="18084"/>
                  <a:pt x="5813" y="18013"/>
                  <a:pt x="5813" y="17941"/>
                </a:cubicBezTo>
                <a:cubicBezTo>
                  <a:pt x="5815" y="17225"/>
                  <a:pt x="5579" y="16528"/>
                  <a:pt x="5146" y="15958"/>
                </a:cubicBezTo>
                <a:cubicBezTo>
                  <a:pt x="5764" y="15144"/>
                  <a:pt x="5967" y="14089"/>
                  <a:pt x="5696" y="13103"/>
                </a:cubicBezTo>
                <a:cubicBezTo>
                  <a:pt x="6334" y="11805"/>
                  <a:pt x="6339" y="10352"/>
                  <a:pt x="6343" y="9017"/>
                </a:cubicBezTo>
                <a:lnTo>
                  <a:pt x="6343" y="8907"/>
                </a:lnTo>
                <a:cubicBezTo>
                  <a:pt x="6346" y="8040"/>
                  <a:pt x="6573" y="6922"/>
                  <a:pt x="6952" y="5914"/>
                </a:cubicBezTo>
                <a:cubicBezTo>
                  <a:pt x="7745" y="3797"/>
                  <a:pt x="8890" y="1817"/>
                  <a:pt x="10355" y="1"/>
                </a:cubicBezTo>
                <a:close/>
              </a:path>
            </a:pathLst>
          </a:custGeom>
          <a:solidFill>
            <a:schemeClr val="accent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6359;p59">
            <a:extLst>
              <a:ext uri="{FF2B5EF4-FFF2-40B4-BE49-F238E27FC236}">
                <a16:creationId xmlns:a16="http://schemas.microsoft.com/office/drawing/2014/main" id="{564625A2-53FA-FF63-2FC7-44D03397E8E7}"/>
              </a:ext>
            </a:extLst>
          </p:cNvPr>
          <p:cNvSpPr/>
          <p:nvPr/>
        </p:nvSpPr>
        <p:spPr>
          <a:xfrm>
            <a:off x="3431178" y="1836014"/>
            <a:ext cx="311596" cy="544283"/>
          </a:xfrm>
          <a:custGeom>
            <a:avLst/>
            <a:gdLst/>
            <a:ahLst/>
            <a:cxnLst/>
            <a:rect l="l" t="t" r="r" b="b"/>
            <a:pathLst>
              <a:path w="10394" h="18156" extrusionOk="0">
                <a:moveTo>
                  <a:pt x="3660" y="0"/>
                </a:moveTo>
                <a:cubicBezTo>
                  <a:pt x="1279" y="5051"/>
                  <a:pt x="19" y="10605"/>
                  <a:pt x="14" y="16353"/>
                </a:cubicBezTo>
                <a:cubicBezTo>
                  <a:pt x="11" y="16529"/>
                  <a:pt x="0" y="17161"/>
                  <a:pt x="51" y="18156"/>
                </a:cubicBezTo>
                <a:lnTo>
                  <a:pt x="10393" y="18156"/>
                </a:lnTo>
                <a:lnTo>
                  <a:pt x="10393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6360;p59">
            <a:extLst>
              <a:ext uri="{FF2B5EF4-FFF2-40B4-BE49-F238E27FC236}">
                <a16:creationId xmlns:a16="http://schemas.microsoft.com/office/drawing/2014/main" id="{6DDFD6B5-67A5-553A-1F2B-81B0C9E4324C}"/>
              </a:ext>
            </a:extLst>
          </p:cNvPr>
          <p:cNvSpPr/>
          <p:nvPr/>
        </p:nvSpPr>
        <p:spPr>
          <a:xfrm>
            <a:off x="3493502" y="2728222"/>
            <a:ext cx="723137" cy="544313"/>
          </a:xfrm>
          <a:custGeom>
            <a:avLst/>
            <a:gdLst/>
            <a:ahLst/>
            <a:cxnLst/>
            <a:rect l="l" t="t" r="r" b="b"/>
            <a:pathLst>
              <a:path w="24122" h="18157" extrusionOk="0">
                <a:moveTo>
                  <a:pt x="0" y="1"/>
                </a:moveTo>
                <a:cubicBezTo>
                  <a:pt x="1532" y="5312"/>
                  <a:pt x="4200" y="11690"/>
                  <a:pt x="8823" y="18156"/>
                </a:cubicBezTo>
                <a:lnTo>
                  <a:pt x="24122" y="18156"/>
                </a:lnTo>
                <a:lnTo>
                  <a:pt x="24122" y="1"/>
                </a:lnTo>
                <a:close/>
              </a:path>
            </a:pathLst>
          </a:custGeom>
          <a:solidFill>
            <a:schemeClr val="accent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6361;p59">
            <a:extLst>
              <a:ext uri="{FF2B5EF4-FFF2-40B4-BE49-F238E27FC236}">
                <a16:creationId xmlns:a16="http://schemas.microsoft.com/office/drawing/2014/main" id="{98FE8D7D-956A-C937-1D6E-B5B37086835E}"/>
              </a:ext>
            </a:extLst>
          </p:cNvPr>
          <p:cNvSpPr/>
          <p:nvPr/>
        </p:nvSpPr>
        <p:spPr>
          <a:xfrm>
            <a:off x="4049030" y="3617229"/>
            <a:ext cx="376466" cy="554059"/>
          </a:xfrm>
          <a:custGeom>
            <a:avLst/>
            <a:gdLst/>
            <a:ahLst/>
            <a:cxnLst/>
            <a:rect l="l" t="t" r="r" b="b"/>
            <a:pathLst>
              <a:path w="12558" h="18482" extrusionOk="0">
                <a:moveTo>
                  <a:pt x="0" y="0"/>
                </a:moveTo>
                <a:cubicBezTo>
                  <a:pt x="938" y="1387"/>
                  <a:pt x="1707" y="2855"/>
                  <a:pt x="2285" y="4397"/>
                </a:cubicBezTo>
                <a:cubicBezTo>
                  <a:pt x="2664" y="5405"/>
                  <a:pt x="2891" y="6523"/>
                  <a:pt x="2895" y="7390"/>
                </a:cubicBezTo>
                <a:lnTo>
                  <a:pt x="2895" y="7500"/>
                </a:lnTo>
                <a:cubicBezTo>
                  <a:pt x="2898" y="8835"/>
                  <a:pt x="2904" y="10288"/>
                  <a:pt x="3541" y="11586"/>
                </a:cubicBezTo>
                <a:cubicBezTo>
                  <a:pt x="3270" y="12572"/>
                  <a:pt x="3473" y="13627"/>
                  <a:pt x="4092" y="14441"/>
                </a:cubicBezTo>
                <a:cubicBezTo>
                  <a:pt x="3202" y="15613"/>
                  <a:pt x="3202" y="17235"/>
                  <a:pt x="4092" y="18407"/>
                </a:cubicBezTo>
                <a:cubicBezTo>
                  <a:pt x="4072" y="18431"/>
                  <a:pt x="4057" y="18457"/>
                  <a:pt x="4039" y="18482"/>
                </a:cubicBezTo>
                <a:lnTo>
                  <a:pt x="12558" y="18482"/>
                </a:lnTo>
                <a:lnTo>
                  <a:pt x="12558" y="0"/>
                </a:lnTo>
                <a:close/>
              </a:path>
            </a:pathLst>
          </a:custGeom>
          <a:solidFill>
            <a:schemeClr val="accent3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6362;p59">
            <a:extLst>
              <a:ext uri="{FF2B5EF4-FFF2-40B4-BE49-F238E27FC236}">
                <a16:creationId xmlns:a16="http://schemas.microsoft.com/office/drawing/2014/main" id="{06CA89C4-0085-AD63-06CC-861AEDD6B4F2}"/>
              </a:ext>
            </a:extLst>
          </p:cNvPr>
          <p:cNvSpPr/>
          <p:nvPr/>
        </p:nvSpPr>
        <p:spPr>
          <a:xfrm>
            <a:off x="5197675" y="2637688"/>
            <a:ext cx="499860" cy="544283"/>
          </a:xfrm>
          <a:custGeom>
            <a:avLst/>
            <a:gdLst/>
            <a:ahLst/>
            <a:cxnLst/>
            <a:rect l="l" t="t" r="r" b="b"/>
            <a:pathLst>
              <a:path w="16674" h="18156" extrusionOk="0">
                <a:moveTo>
                  <a:pt x="0" y="0"/>
                </a:moveTo>
                <a:lnTo>
                  <a:pt x="0" y="18155"/>
                </a:lnTo>
                <a:lnTo>
                  <a:pt x="9101" y="18155"/>
                </a:lnTo>
                <a:cubicBezTo>
                  <a:pt x="13299" y="11475"/>
                  <a:pt x="15509" y="5056"/>
                  <a:pt x="16674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3" name="Google Shape;6364;p59">
            <a:extLst>
              <a:ext uri="{FF2B5EF4-FFF2-40B4-BE49-F238E27FC236}">
                <a16:creationId xmlns:a16="http://schemas.microsoft.com/office/drawing/2014/main" id="{E6B968A6-D7AA-3BD0-B97A-1EF25F33F71C}"/>
              </a:ext>
            </a:extLst>
          </p:cNvPr>
          <p:cNvGrpSpPr/>
          <p:nvPr/>
        </p:nvGrpSpPr>
        <p:grpSpPr>
          <a:xfrm>
            <a:off x="3499320" y="1243822"/>
            <a:ext cx="2168957" cy="3476662"/>
            <a:chOff x="6821586" y="2078634"/>
            <a:chExt cx="426871" cy="684240"/>
          </a:xfrm>
        </p:grpSpPr>
        <p:sp>
          <p:nvSpPr>
            <p:cNvPr id="2635" name="Google Shape;6365;p59">
              <a:extLst>
                <a:ext uri="{FF2B5EF4-FFF2-40B4-BE49-F238E27FC236}">
                  <a16:creationId xmlns:a16="http://schemas.microsoft.com/office/drawing/2014/main" id="{99A209A5-FC69-B015-18DF-4C4BF1AE94DC}"/>
                </a:ext>
              </a:extLst>
            </p:cNvPr>
            <p:cNvSpPr/>
            <p:nvPr/>
          </p:nvSpPr>
          <p:spPr>
            <a:xfrm>
              <a:off x="6990036" y="2693797"/>
              <a:ext cx="89963" cy="69077"/>
            </a:xfrm>
            <a:custGeom>
              <a:avLst/>
              <a:gdLst/>
              <a:ahLst/>
              <a:cxnLst/>
              <a:rect l="l" t="t" r="r" b="b"/>
              <a:pathLst>
                <a:path w="15248" h="11708" extrusionOk="0">
                  <a:moveTo>
                    <a:pt x="1" y="0"/>
                  </a:moveTo>
                  <a:lnTo>
                    <a:pt x="1" y="4083"/>
                  </a:lnTo>
                  <a:cubicBezTo>
                    <a:pt x="1" y="8276"/>
                    <a:pt x="3430" y="11707"/>
                    <a:pt x="7623" y="11707"/>
                  </a:cubicBezTo>
                  <a:cubicBezTo>
                    <a:pt x="11816" y="11707"/>
                    <a:pt x="15247" y="8276"/>
                    <a:pt x="15247" y="4083"/>
                  </a:cubicBezTo>
                  <a:lnTo>
                    <a:pt x="152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6366;p59">
              <a:extLst>
                <a:ext uri="{FF2B5EF4-FFF2-40B4-BE49-F238E27FC236}">
                  <a16:creationId xmlns:a16="http://schemas.microsoft.com/office/drawing/2014/main" id="{AA30DCB1-1626-7356-03A8-13BADCC33B7A}"/>
                </a:ext>
              </a:extLst>
            </p:cNvPr>
            <p:cNvSpPr/>
            <p:nvPr/>
          </p:nvSpPr>
          <p:spPr>
            <a:xfrm>
              <a:off x="6968649" y="2671926"/>
              <a:ext cx="132738" cy="72712"/>
            </a:xfrm>
            <a:custGeom>
              <a:avLst/>
              <a:gdLst/>
              <a:ahLst/>
              <a:cxnLst/>
              <a:rect l="l" t="t" r="r" b="b"/>
              <a:pathLst>
                <a:path w="22498" h="12324" extrusionOk="0">
                  <a:moveTo>
                    <a:pt x="1" y="0"/>
                  </a:moveTo>
                  <a:lnTo>
                    <a:pt x="1" y="2864"/>
                  </a:lnTo>
                  <a:cubicBezTo>
                    <a:pt x="1" y="8528"/>
                    <a:pt x="10476" y="12324"/>
                    <a:pt x="11248" y="12324"/>
                  </a:cubicBezTo>
                  <a:cubicBezTo>
                    <a:pt x="12022" y="12324"/>
                    <a:pt x="22498" y="7684"/>
                    <a:pt x="22498" y="2864"/>
                  </a:cubicBezTo>
                  <a:lnTo>
                    <a:pt x="224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6367;p59">
              <a:extLst>
                <a:ext uri="{FF2B5EF4-FFF2-40B4-BE49-F238E27FC236}">
                  <a16:creationId xmlns:a16="http://schemas.microsoft.com/office/drawing/2014/main" id="{AA7333E7-2CA7-161B-3ACB-3F4D3DE9E163}"/>
                </a:ext>
              </a:extLst>
            </p:cNvPr>
            <p:cNvSpPr/>
            <p:nvPr/>
          </p:nvSpPr>
          <p:spPr>
            <a:xfrm>
              <a:off x="6968649" y="2679891"/>
              <a:ext cx="132738" cy="64747"/>
            </a:xfrm>
            <a:custGeom>
              <a:avLst/>
              <a:gdLst/>
              <a:ahLst/>
              <a:cxnLst/>
              <a:rect l="l" t="t" r="r" b="b"/>
              <a:pathLst>
                <a:path w="22498" h="10974" extrusionOk="0">
                  <a:moveTo>
                    <a:pt x="1" y="1"/>
                  </a:moveTo>
                  <a:lnTo>
                    <a:pt x="1" y="1514"/>
                  </a:lnTo>
                  <a:cubicBezTo>
                    <a:pt x="1" y="7178"/>
                    <a:pt x="10476" y="10974"/>
                    <a:pt x="11248" y="10974"/>
                  </a:cubicBezTo>
                  <a:cubicBezTo>
                    <a:pt x="12022" y="10974"/>
                    <a:pt x="22498" y="6335"/>
                    <a:pt x="22498" y="1514"/>
                  </a:cubicBezTo>
                  <a:lnTo>
                    <a:pt x="22498" y="1"/>
                  </a:lnTo>
                  <a:cubicBezTo>
                    <a:pt x="22498" y="4821"/>
                    <a:pt x="12022" y="9459"/>
                    <a:pt x="11248" y="9459"/>
                  </a:cubicBezTo>
                  <a:cubicBezTo>
                    <a:pt x="10476" y="9459"/>
                    <a:pt x="1" y="5665"/>
                    <a:pt x="1" y="1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6368;p59">
              <a:extLst>
                <a:ext uri="{FF2B5EF4-FFF2-40B4-BE49-F238E27FC236}">
                  <a16:creationId xmlns:a16="http://schemas.microsoft.com/office/drawing/2014/main" id="{C74FFED6-6227-C974-8315-80C07763F49A}"/>
                </a:ext>
              </a:extLst>
            </p:cNvPr>
            <p:cNvSpPr/>
            <p:nvPr/>
          </p:nvSpPr>
          <p:spPr>
            <a:xfrm>
              <a:off x="6969091" y="2693467"/>
              <a:ext cx="131729" cy="11765"/>
            </a:xfrm>
            <a:custGeom>
              <a:avLst/>
              <a:gdLst/>
              <a:ahLst/>
              <a:cxnLst/>
              <a:rect l="l" t="t" r="r" b="b"/>
              <a:pathLst>
                <a:path w="22327" h="1994" extrusionOk="0">
                  <a:moveTo>
                    <a:pt x="52" y="1"/>
                  </a:moveTo>
                  <a:cubicBezTo>
                    <a:pt x="34" y="1"/>
                    <a:pt x="18" y="4"/>
                    <a:pt x="1" y="4"/>
                  </a:cubicBezTo>
                  <a:cubicBezTo>
                    <a:pt x="122" y="701"/>
                    <a:pt x="392" y="1367"/>
                    <a:pt x="778" y="1994"/>
                  </a:cubicBezTo>
                  <a:lnTo>
                    <a:pt x="21362" y="1994"/>
                  </a:lnTo>
                  <a:cubicBezTo>
                    <a:pt x="21834" y="1347"/>
                    <a:pt x="22173" y="680"/>
                    <a:pt x="22326" y="2"/>
                  </a:cubicBezTo>
                  <a:cubicBezTo>
                    <a:pt x="22316" y="2"/>
                    <a:pt x="22307" y="1"/>
                    <a:pt x="22297" y="1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6369;p59">
              <a:extLst>
                <a:ext uri="{FF2B5EF4-FFF2-40B4-BE49-F238E27FC236}">
                  <a16:creationId xmlns:a16="http://schemas.microsoft.com/office/drawing/2014/main" id="{4D8B8FA2-C80A-17E9-05B8-F03B4FEE4BC3}"/>
                </a:ext>
              </a:extLst>
            </p:cNvPr>
            <p:cNvSpPr/>
            <p:nvPr/>
          </p:nvSpPr>
          <p:spPr>
            <a:xfrm>
              <a:off x="6821586" y="2078634"/>
              <a:ext cx="426871" cy="544694"/>
            </a:xfrm>
            <a:custGeom>
              <a:avLst/>
              <a:gdLst/>
              <a:ahLst/>
              <a:cxnLst/>
              <a:rect l="l" t="t" r="r" b="b"/>
              <a:pathLst>
                <a:path w="72351" h="92321" extrusionOk="0">
                  <a:moveTo>
                    <a:pt x="36174" y="1"/>
                  </a:moveTo>
                  <a:cubicBezTo>
                    <a:pt x="16216" y="1"/>
                    <a:pt x="37" y="16180"/>
                    <a:pt x="37" y="36140"/>
                  </a:cubicBezTo>
                  <a:cubicBezTo>
                    <a:pt x="37" y="36140"/>
                    <a:pt x="0" y="37141"/>
                    <a:pt x="140" y="38891"/>
                  </a:cubicBezTo>
                  <a:cubicBezTo>
                    <a:pt x="143" y="38928"/>
                    <a:pt x="147" y="38965"/>
                    <a:pt x="149" y="39003"/>
                  </a:cubicBezTo>
                  <a:cubicBezTo>
                    <a:pt x="164" y="39192"/>
                    <a:pt x="182" y="39386"/>
                    <a:pt x="201" y="39590"/>
                  </a:cubicBezTo>
                  <a:cubicBezTo>
                    <a:pt x="222" y="39817"/>
                    <a:pt x="246" y="40044"/>
                    <a:pt x="273" y="40271"/>
                  </a:cubicBezTo>
                  <a:cubicBezTo>
                    <a:pt x="281" y="40354"/>
                    <a:pt x="292" y="40436"/>
                    <a:pt x="301" y="40521"/>
                  </a:cubicBezTo>
                  <a:cubicBezTo>
                    <a:pt x="313" y="40621"/>
                    <a:pt x="325" y="40722"/>
                    <a:pt x="337" y="40822"/>
                  </a:cubicBezTo>
                  <a:cubicBezTo>
                    <a:pt x="1211" y="47845"/>
                    <a:pt x="4544" y="61615"/>
                    <a:pt x="17111" y="74112"/>
                  </a:cubicBezTo>
                  <a:cubicBezTo>
                    <a:pt x="19581" y="76568"/>
                    <a:pt x="21548" y="79501"/>
                    <a:pt x="22771" y="82763"/>
                  </a:cubicBezTo>
                  <a:cubicBezTo>
                    <a:pt x="23307" y="84192"/>
                    <a:pt x="23522" y="85567"/>
                    <a:pt x="23526" y="86552"/>
                  </a:cubicBezTo>
                  <a:cubicBezTo>
                    <a:pt x="23540" y="90527"/>
                    <a:pt x="23421" y="92321"/>
                    <a:pt x="36174" y="92321"/>
                  </a:cubicBezTo>
                  <a:cubicBezTo>
                    <a:pt x="48929" y="92321"/>
                    <a:pt x="48811" y="90527"/>
                    <a:pt x="48825" y="86552"/>
                  </a:cubicBezTo>
                  <a:cubicBezTo>
                    <a:pt x="48828" y="85567"/>
                    <a:pt x="49043" y="84192"/>
                    <a:pt x="49579" y="82763"/>
                  </a:cubicBezTo>
                  <a:cubicBezTo>
                    <a:pt x="50802" y="79501"/>
                    <a:pt x="52769" y="76568"/>
                    <a:pt x="55240" y="74112"/>
                  </a:cubicBezTo>
                  <a:cubicBezTo>
                    <a:pt x="67806" y="61615"/>
                    <a:pt x="71138" y="47845"/>
                    <a:pt x="72011" y="40822"/>
                  </a:cubicBezTo>
                  <a:cubicBezTo>
                    <a:pt x="72025" y="40722"/>
                    <a:pt x="72038" y="40621"/>
                    <a:pt x="72050" y="40521"/>
                  </a:cubicBezTo>
                  <a:cubicBezTo>
                    <a:pt x="72059" y="40436"/>
                    <a:pt x="72069" y="40354"/>
                    <a:pt x="72078" y="40271"/>
                  </a:cubicBezTo>
                  <a:cubicBezTo>
                    <a:pt x="72104" y="40044"/>
                    <a:pt x="72127" y="39817"/>
                    <a:pt x="72149" y="39590"/>
                  </a:cubicBezTo>
                  <a:cubicBezTo>
                    <a:pt x="72169" y="39386"/>
                    <a:pt x="72186" y="39192"/>
                    <a:pt x="72202" y="39003"/>
                  </a:cubicBezTo>
                  <a:cubicBezTo>
                    <a:pt x="72205" y="38966"/>
                    <a:pt x="72207" y="38928"/>
                    <a:pt x="72211" y="38891"/>
                  </a:cubicBezTo>
                  <a:cubicBezTo>
                    <a:pt x="72350" y="37141"/>
                    <a:pt x="72314" y="36140"/>
                    <a:pt x="72314" y="36140"/>
                  </a:cubicBezTo>
                  <a:cubicBezTo>
                    <a:pt x="72314" y="16180"/>
                    <a:pt x="56134" y="1"/>
                    <a:pt x="36174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6370;p59">
              <a:extLst>
                <a:ext uri="{FF2B5EF4-FFF2-40B4-BE49-F238E27FC236}">
                  <a16:creationId xmlns:a16="http://schemas.microsoft.com/office/drawing/2014/main" id="{B2571433-797F-3475-512D-CF4E83F0EF18}"/>
                </a:ext>
              </a:extLst>
            </p:cNvPr>
            <p:cNvSpPr/>
            <p:nvPr/>
          </p:nvSpPr>
          <p:spPr>
            <a:xfrm>
              <a:off x="6984514" y="2448953"/>
              <a:ext cx="101008" cy="164409"/>
            </a:xfrm>
            <a:custGeom>
              <a:avLst/>
              <a:gdLst/>
              <a:ahLst/>
              <a:cxnLst/>
              <a:rect l="l" t="t" r="r" b="b"/>
              <a:pathLst>
                <a:path w="17120" h="27866" extrusionOk="0">
                  <a:moveTo>
                    <a:pt x="1" y="0"/>
                  </a:moveTo>
                  <a:lnTo>
                    <a:pt x="4920" y="27866"/>
                  </a:lnTo>
                  <a:lnTo>
                    <a:pt x="12200" y="27866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1" name="Google Shape;6371;p59">
              <a:extLst>
                <a:ext uri="{FF2B5EF4-FFF2-40B4-BE49-F238E27FC236}">
                  <a16:creationId xmlns:a16="http://schemas.microsoft.com/office/drawing/2014/main" id="{32665ABF-13FE-AF13-3CB4-D365B31A1343}"/>
                </a:ext>
              </a:extLst>
            </p:cNvPr>
            <p:cNvSpPr/>
            <p:nvPr/>
          </p:nvSpPr>
          <p:spPr>
            <a:xfrm>
              <a:off x="6984514" y="2448953"/>
              <a:ext cx="101008" cy="140963"/>
            </a:xfrm>
            <a:custGeom>
              <a:avLst/>
              <a:gdLst/>
              <a:ahLst/>
              <a:cxnLst/>
              <a:rect l="l" t="t" r="r" b="b"/>
              <a:pathLst>
                <a:path w="17120" h="23892" extrusionOk="0">
                  <a:moveTo>
                    <a:pt x="1" y="0"/>
                  </a:moveTo>
                  <a:lnTo>
                    <a:pt x="4218" y="23891"/>
                  </a:lnTo>
                  <a:lnTo>
                    <a:pt x="12902" y="23891"/>
                  </a:lnTo>
                  <a:lnTo>
                    <a:pt x="171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2" name="Google Shape;6372;p59">
              <a:extLst>
                <a:ext uri="{FF2B5EF4-FFF2-40B4-BE49-F238E27FC236}">
                  <a16:creationId xmlns:a16="http://schemas.microsoft.com/office/drawing/2014/main" id="{A9A6C561-C472-5DAE-0008-3F13EDC837EA}"/>
                </a:ext>
              </a:extLst>
            </p:cNvPr>
            <p:cNvSpPr/>
            <p:nvPr/>
          </p:nvSpPr>
          <p:spPr>
            <a:xfrm>
              <a:off x="7012451" y="2607162"/>
              <a:ext cx="45141" cy="6201"/>
            </a:xfrm>
            <a:custGeom>
              <a:avLst/>
              <a:gdLst/>
              <a:ahLst/>
              <a:cxnLst/>
              <a:rect l="l" t="t" r="r" b="b"/>
              <a:pathLst>
                <a:path w="7651" h="1051" extrusionOk="0">
                  <a:moveTo>
                    <a:pt x="0" y="1"/>
                  </a:moveTo>
                  <a:lnTo>
                    <a:pt x="185" y="1051"/>
                  </a:lnTo>
                  <a:lnTo>
                    <a:pt x="7465" y="1051"/>
                  </a:lnTo>
                  <a:lnTo>
                    <a:pt x="76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6373;p59">
              <a:extLst>
                <a:ext uri="{FF2B5EF4-FFF2-40B4-BE49-F238E27FC236}">
                  <a16:creationId xmlns:a16="http://schemas.microsoft.com/office/drawing/2014/main" id="{1BF867EF-C20B-6387-5D43-73EC4FD2200F}"/>
                </a:ext>
              </a:extLst>
            </p:cNvPr>
            <p:cNvSpPr/>
            <p:nvPr/>
          </p:nvSpPr>
          <p:spPr>
            <a:xfrm>
              <a:off x="6968649" y="2664244"/>
              <a:ext cx="132738" cy="25199"/>
            </a:xfrm>
            <a:custGeom>
              <a:avLst/>
              <a:gdLst/>
              <a:ahLst/>
              <a:cxnLst/>
              <a:rect l="l" t="t" r="r" b="b"/>
              <a:pathLst>
                <a:path w="22498" h="4271" extrusionOk="0">
                  <a:moveTo>
                    <a:pt x="93" y="1"/>
                  </a:moveTo>
                  <a:cubicBezTo>
                    <a:pt x="43" y="1"/>
                    <a:pt x="1" y="43"/>
                    <a:pt x="1" y="95"/>
                  </a:cubicBezTo>
                  <a:lnTo>
                    <a:pt x="1" y="4176"/>
                  </a:lnTo>
                  <a:cubicBezTo>
                    <a:pt x="1" y="4229"/>
                    <a:pt x="43" y="4270"/>
                    <a:pt x="93" y="4270"/>
                  </a:cubicBezTo>
                  <a:lnTo>
                    <a:pt x="22405" y="4270"/>
                  </a:lnTo>
                  <a:cubicBezTo>
                    <a:pt x="22456" y="4270"/>
                    <a:pt x="22498" y="4229"/>
                    <a:pt x="22498" y="4176"/>
                  </a:cubicBezTo>
                  <a:lnTo>
                    <a:pt x="22498" y="95"/>
                  </a:lnTo>
                  <a:cubicBezTo>
                    <a:pt x="22498" y="43"/>
                    <a:pt x="22456" y="1"/>
                    <a:pt x="22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6374;p59">
              <a:extLst>
                <a:ext uri="{FF2B5EF4-FFF2-40B4-BE49-F238E27FC236}">
                  <a16:creationId xmlns:a16="http://schemas.microsoft.com/office/drawing/2014/main" id="{1B9ADB81-3316-14E9-5C5D-AE3BDB0A6655}"/>
                </a:ext>
              </a:extLst>
            </p:cNvPr>
            <p:cNvSpPr/>
            <p:nvPr/>
          </p:nvSpPr>
          <p:spPr>
            <a:xfrm>
              <a:off x="6968649" y="2667389"/>
              <a:ext cx="132738" cy="11776"/>
            </a:xfrm>
            <a:custGeom>
              <a:avLst/>
              <a:gdLst/>
              <a:ahLst/>
              <a:cxnLst/>
              <a:rect l="l" t="t" r="r" b="b"/>
              <a:pathLst>
                <a:path w="22498" h="1996" extrusionOk="0">
                  <a:moveTo>
                    <a:pt x="22185" y="1"/>
                  </a:moveTo>
                  <a:lnTo>
                    <a:pt x="314" y="2"/>
                  </a:lnTo>
                  <a:cubicBezTo>
                    <a:pt x="113" y="247"/>
                    <a:pt x="3" y="556"/>
                    <a:pt x="1" y="874"/>
                  </a:cubicBezTo>
                  <a:lnTo>
                    <a:pt x="1" y="1880"/>
                  </a:lnTo>
                  <a:cubicBezTo>
                    <a:pt x="1" y="1915"/>
                    <a:pt x="8" y="1948"/>
                    <a:pt x="11" y="1983"/>
                  </a:cubicBezTo>
                  <a:cubicBezTo>
                    <a:pt x="48" y="1990"/>
                    <a:pt x="88" y="1994"/>
                    <a:pt x="127" y="1996"/>
                  </a:cubicBezTo>
                  <a:lnTo>
                    <a:pt x="22372" y="1996"/>
                  </a:lnTo>
                  <a:cubicBezTo>
                    <a:pt x="22410" y="1994"/>
                    <a:pt x="22449" y="1990"/>
                    <a:pt x="22487" y="1983"/>
                  </a:cubicBezTo>
                  <a:cubicBezTo>
                    <a:pt x="22491" y="1948"/>
                    <a:pt x="22498" y="1915"/>
                    <a:pt x="22498" y="1880"/>
                  </a:cubicBezTo>
                  <a:lnTo>
                    <a:pt x="22498" y="872"/>
                  </a:lnTo>
                  <a:cubicBezTo>
                    <a:pt x="22496" y="554"/>
                    <a:pt x="22386" y="247"/>
                    <a:pt x="22185" y="1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6375;p59">
              <a:extLst>
                <a:ext uri="{FF2B5EF4-FFF2-40B4-BE49-F238E27FC236}">
                  <a16:creationId xmlns:a16="http://schemas.microsoft.com/office/drawing/2014/main" id="{24C15EEF-D6BC-359C-4F68-34BA222A9555}"/>
                </a:ext>
              </a:extLst>
            </p:cNvPr>
            <p:cNvSpPr/>
            <p:nvPr/>
          </p:nvSpPr>
          <p:spPr>
            <a:xfrm>
              <a:off x="6963510" y="2683549"/>
              <a:ext cx="143022" cy="11776"/>
            </a:xfrm>
            <a:custGeom>
              <a:avLst/>
              <a:gdLst/>
              <a:ahLst/>
              <a:cxnLst/>
              <a:rect l="l" t="t" r="r" b="b"/>
              <a:pathLst>
                <a:path w="24241" h="1996" extrusionOk="0">
                  <a:moveTo>
                    <a:pt x="46" y="1"/>
                  </a:moveTo>
                  <a:cubicBezTo>
                    <a:pt x="19" y="1"/>
                    <a:pt x="0" y="22"/>
                    <a:pt x="0" y="46"/>
                  </a:cubicBezTo>
                  <a:lnTo>
                    <a:pt x="0" y="1951"/>
                  </a:lnTo>
                  <a:cubicBezTo>
                    <a:pt x="0" y="1975"/>
                    <a:pt x="19" y="1996"/>
                    <a:pt x="46" y="1996"/>
                  </a:cubicBezTo>
                  <a:lnTo>
                    <a:pt x="24195" y="1996"/>
                  </a:lnTo>
                  <a:cubicBezTo>
                    <a:pt x="24219" y="1996"/>
                    <a:pt x="24240" y="1975"/>
                    <a:pt x="24240" y="1951"/>
                  </a:cubicBezTo>
                  <a:lnTo>
                    <a:pt x="24240" y="46"/>
                  </a:lnTo>
                  <a:cubicBezTo>
                    <a:pt x="24240" y="22"/>
                    <a:pt x="24219" y="1"/>
                    <a:pt x="24195" y="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6376;p59">
              <a:extLst>
                <a:ext uri="{FF2B5EF4-FFF2-40B4-BE49-F238E27FC236}">
                  <a16:creationId xmlns:a16="http://schemas.microsoft.com/office/drawing/2014/main" id="{9F5AA307-CA3E-82F4-EF8A-F9A576C4106E}"/>
                </a:ext>
              </a:extLst>
            </p:cNvPr>
            <p:cNvSpPr/>
            <p:nvPr/>
          </p:nvSpPr>
          <p:spPr>
            <a:xfrm>
              <a:off x="6968649" y="2642639"/>
              <a:ext cx="132738" cy="25199"/>
            </a:xfrm>
            <a:custGeom>
              <a:avLst/>
              <a:gdLst/>
              <a:ahLst/>
              <a:cxnLst/>
              <a:rect l="l" t="t" r="r" b="b"/>
              <a:pathLst>
                <a:path w="22498" h="4271" extrusionOk="0">
                  <a:moveTo>
                    <a:pt x="93" y="1"/>
                  </a:moveTo>
                  <a:cubicBezTo>
                    <a:pt x="43" y="1"/>
                    <a:pt x="1" y="43"/>
                    <a:pt x="1" y="95"/>
                  </a:cubicBezTo>
                  <a:lnTo>
                    <a:pt x="1" y="4176"/>
                  </a:lnTo>
                  <a:cubicBezTo>
                    <a:pt x="1" y="4229"/>
                    <a:pt x="43" y="4271"/>
                    <a:pt x="93" y="4271"/>
                  </a:cubicBezTo>
                  <a:lnTo>
                    <a:pt x="22405" y="4271"/>
                  </a:lnTo>
                  <a:cubicBezTo>
                    <a:pt x="22456" y="4271"/>
                    <a:pt x="22498" y="4229"/>
                    <a:pt x="22498" y="4176"/>
                  </a:cubicBezTo>
                  <a:lnTo>
                    <a:pt x="22498" y="95"/>
                  </a:lnTo>
                  <a:cubicBezTo>
                    <a:pt x="22498" y="43"/>
                    <a:pt x="22456" y="1"/>
                    <a:pt x="224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6377;p59">
              <a:extLst>
                <a:ext uri="{FF2B5EF4-FFF2-40B4-BE49-F238E27FC236}">
                  <a16:creationId xmlns:a16="http://schemas.microsoft.com/office/drawing/2014/main" id="{F929C003-7DCD-3FD0-D52E-5CD57437C7FC}"/>
                </a:ext>
              </a:extLst>
            </p:cNvPr>
            <p:cNvSpPr/>
            <p:nvPr/>
          </p:nvSpPr>
          <p:spPr>
            <a:xfrm>
              <a:off x="6968649" y="2643990"/>
              <a:ext cx="132738" cy="11776"/>
            </a:xfrm>
            <a:custGeom>
              <a:avLst/>
              <a:gdLst/>
              <a:ahLst/>
              <a:cxnLst/>
              <a:rect l="l" t="t" r="r" b="b"/>
              <a:pathLst>
                <a:path w="22498" h="1996" extrusionOk="0">
                  <a:moveTo>
                    <a:pt x="642" y="1"/>
                  </a:moveTo>
                  <a:cubicBezTo>
                    <a:pt x="242" y="259"/>
                    <a:pt x="1" y="701"/>
                    <a:pt x="1" y="1177"/>
                  </a:cubicBezTo>
                  <a:lnTo>
                    <a:pt x="1" y="1984"/>
                  </a:lnTo>
                  <a:cubicBezTo>
                    <a:pt x="41" y="1991"/>
                    <a:pt x="83" y="1994"/>
                    <a:pt x="127" y="1996"/>
                  </a:cubicBezTo>
                  <a:lnTo>
                    <a:pt x="22372" y="1996"/>
                  </a:lnTo>
                  <a:cubicBezTo>
                    <a:pt x="22414" y="1994"/>
                    <a:pt x="22456" y="1991"/>
                    <a:pt x="22498" y="1984"/>
                  </a:cubicBezTo>
                  <a:lnTo>
                    <a:pt x="22498" y="1177"/>
                  </a:lnTo>
                  <a:cubicBezTo>
                    <a:pt x="22496" y="701"/>
                    <a:pt x="22255" y="259"/>
                    <a:pt x="21856" y="1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6378;p59">
              <a:extLst>
                <a:ext uri="{FF2B5EF4-FFF2-40B4-BE49-F238E27FC236}">
                  <a16:creationId xmlns:a16="http://schemas.microsoft.com/office/drawing/2014/main" id="{C60F6BF3-0539-28F2-094E-91F45C8B9BE9}"/>
                </a:ext>
              </a:extLst>
            </p:cNvPr>
            <p:cNvSpPr/>
            <p:nvPr/>
          </p:nvSpPr>
          <p:spPr>
            <a:xfrm>
              <a:off x="6963510" y="2660156"/>
              <a:ext cx="143022" cy="11776"/>
            </a:xfrm>
            <a:custGeom>
              <a:avLst/>
              <a:gdLst/>
              <a:ahLst/>
              <a:cxnLst/>
              <a:rect l="l" t="t" r="r" b="b"/>
              <a:pathLst>
                <a:path w="24241" h="1996" extrusionOk="0">
                  <a:moveTo>
                    <a:pt x="998" y="0"/>
                  </a:moveTo>
                  <a:cubicBezTo>
                    <a:pt x="447" y="2"/>
                    <a:pt x="2" y="447"/>
                    <a:pt x="0" y="998"/>
                  </a:cubicBezTo>
                  <a:cubicBezTo>
                    <a:pt x="2" y="1548"/>
                    <a:pt x="447" y="1993"/>
                    <a:pt x="998" y="1995"/>
                  </a:cubicBezTo>
                  <a:lnTo>
                    <a:pt x="23243" y="1995"/>
                  </a:lnTo>
                  <a:cubicBezTo>
                    <a:pt x="23793" y="1993"/>
                    <a:pt x="24239" y="1548"/>
                    <a:pt x="24240" y="998"/>
                  </a:cubicBezTo>
                  <a:cubicBezTo>
                    <a:pt x="24239" y="447"/>
                    <a:pt x="23793" y="2"/>
                    <a:pt x="2324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6379;p59">
              <a:extLst>
                <a:ext uri="{FF2B5EF4-FFF2-40B4-BE49-F238E27FC236}">
                  <a16:creationId xmlns:a16="http://schemas.microsoft.com/office/drawing/2014/main" id="{2AF7A8B5-5BA7-8FF5-194C-32FF882A26A4}"/>
                </a:ext>
              </a:extLst>
            </p:cNvPr>
            <p:cNvSpPr/>
            <p:nvPr/>
          </p:nvSpPr>
          <p:spPr>
            <a:xfrm>
              <a:off x="6968649" y="2617451"/>
              <a:ext cx="132738" cy="25193"/>
            </a:xfrm>
            <a:custGeom>
              <a:avLst/>
              <a:gdLst/>
              <a:ahLst/>
              <a:cxnLst/>
              <a:rect l="l" t="t" r="r" b="b"/>
              <a:pathLst>
                <a:path w="22498" h="4270" extrusionOk="0">
                  <a:moveTo>
                    <a:pt x="93" y="0"/>
                  </a:moveTo>
                  <a:cubicBezTo>
                    <a:pt x="43" y="0"/>
                    <a:pt x="1" y="42"/>
                    <a:pt x="1" y="94"/>
                  </a:cubicBezTo>
                  <a:lnTo>
                    <a:pt x="1" y="4176"/>
                  </a:lnTo>
                  <a:cubicBezTo>
                    <a:pt x="1" y="4228"/>
                    <a:pt x="43" y="4270"/>
                    <a:pt x="93" y="4270"/>
                  </a:cubicBezTo>
                  <a:lnTo>
                    <a:pt x="22405" y="4270"/>
                  </a:lnTo>
                  <a:cubicBezTo>
                    <a:pt x="22456" y="4270"/>
                    <a:pt x="22498" y="4228"/>
                    <a:pt x="22498" y="4176"/>
                  </a:cubicBezTo>
                  <a:lnTo>
                    <a:pt x="22498" y="94"/>
                  </a:lnTo>
                  <a:cubicBezTo>
                    <a:pt x="22498" y="42"/>
                    <a:pt x="22456" y="0"/>
                    <a:pt x="22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6380;p59">
              <a:extLst>
                <a:ext uri="{FF2B5EF4-FFF2-40B4-BE49-F238E27FC236}">
                  <a16:creationId xmlns:a16="http://schemas.microsoft.com/office/drawing/2014/main" id="{6B1B0B3C-6832-CC6E-3EAF-C4FC862FA5BB}"/>
                </a:ext>
              </a:extLst>
            </p:cNvPr>
            <p:cNvSpPr/>
            <p:nvPr/>
          </p:nvSpPr>
          <p:spPr>
            <a:xfrm>
              <a:off x="6968649" y="2620590"/>
              <a:ext cx="132738" cy="11782"/>
            </a:xfrm>
            <a:custGeom>
              <a:avLst/>
              <a:gdLst/>
              <a:ahLst/>
              <a:cxnLst/>
              <a:rect l="l" t="t" r="r" b="b"/>
              <a:pathLst>
                <a:path w="22498" h="1997" extrusionOk="0">
                  <a:moveTo>
                    <a:pt x="314" y="1"/>
                  </a:moveTo>
                  <a:cubicBezTo>
                    <a:pt x="113" y="247"/>
                    <a:pt x="3" y="555"/>
                    <a:pt x="1" y="873"/>
                  </a:cubicBezTo>
                  <a:lnTo>
                    <a:pt x="1" y="1982"/>
                  </a:lnTo>
                  <a:cubicBezTo>
                    <a:pt x="41" y="1989"/>
                    <a:pt x="83" y="1994"/>
                    <a:pt x="127" y="1996"/>
                  </a:cubicBezTo>
                  <a:lnTo>
                    <a:pt x="22372" y="1996"/>
                  </a:lnTo>
                  <a:cubicBezTo>
                    <a:pt x="22414" y="1994"/>
                    <a:pt x="22456" y="1989"/>
                    <a:pt x="22498" y="1982"/>
                  </a:cubicBezTo>
                  <a:lnTo>
                    <a:pt x="22498" y="873"/>
                  </a:lnTo>
                  <a:cubicBezTo>
                    <a:pt x="22496" y="555"/>
                    <a:pt x="22386" y="247"/>
                    <a:pt x="22185" y="1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6381;p59">
              <a:extLst>
                <a:ext uri="{FF2B5EF4-FFF2-40B4-BE49-F238E27FC236}">
                  <a16:creationId xmlns:a16="http://schemas.microsoft.com/office/drawing/2014/main" id="{99361E0B-0A90-933D-41D7-EF87120E5526}"/>
                </a:ext>
              </a:extLst>
            </p:cNvPr>
            <p:cNvSpPr/>
            <p:nvPr/>
          </p:nvSpPr>
          <p:spPr>
            <a:xfrm>
              <a:off x="6963510" y="2613357"/>
              <a:ext cx="143022" cy="11765"/>
            </a:xfrm>
            <a:custGeom>
              <a:avLst/>
              <a:gdLst/>
              <a:ahLst/>
              <a:cxnLst/>
              <a:rect l="l" t="t" r="r" b="b"/>
              <a:pathLst>
                <a:path w="24241" h="1994" extrusionOk="0">
                  <a:moveTo>
                    <a:pt x="998" y="1"/>
                  </a:moveTo>
                  <a:cubicBezTo>
                    <a:pt x="447" y="2"/>
                    <a:pt x="2" y="448"/>
                    <a:pt x="0" y="996"/>
                  </a:cubicBezTo>
                  <a:cubicBezTo>
                    <a:pt x="2" y="1547"/>
                    <a:pt x="447" y="1992"/>
                    <a:pt x="998" y="1994"/>
                  </a:cubicBezTo>
                  <a:lnTo>
                    <a:pt x="23243" y="1994"/>
                  </a:lnTo>
                  <a:cubicBezTo>
                    <a:pt x="23793" y="1992"/>
                    <a:pt x="24239" y="1547"/>
                    <a:pt x="24240" y="996"/>
                  </a:cubicBezTo>
                  <a:cubicBezTo>
                    <a:pt x="24239" y="448"/>
                    <a:pt x="23793" y="2"/>
                    <a:pt x="23243" y="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6382;p59">
              <a:extLst>
                <a:ext uri="{FF2B5EF4-FFF2-40B4-BE49-F238E27FC236}">
                  <a16:creationId xmlns:a16="http://schemas.microsoft.com/office/drawing/2014/main" id="{6D9F2AE2-2A7D-E8A7-C39D-6953BE435217}"/>
                </a:ext>
              </a:extLst>
            </p:cNvPr>
            <p:cNvSpPr/>
            <p:nvPr/>
          </p:nvSpPr>
          <p:spPr>
            <a:xfrm>
              <a:off x="6850372" y="2107302"/>
              <a:ext cx="369293" cy="477399"/>
            </a:xfrm>
            <a:custGeom>
              <a:avLst/>
              <a:gdLst/>
              <a:ahLst/>
              <a:cxnLst/>
              <a:rect l="l" t="t" r="r" b="b"/>
              <a:pathLst>
                <a:path w="62592" h="80915" extrusionOk="0">
                  <a:moveTo>
                    <a:pt x="31297" y="0"/>
                  </a:moveTo>
                  <a:cubicBezTo>
                    <a:pt x="14049" y="0"/>
                    <a:pt x="16" y="14032"/>
                    <a:pt x="16" y="31281"/>
                  </a:cubicBezTo>
                  <a:lnTo>
                    <a:pt x="16" y="31387"/>
                  </a:lnTo>
                  <a:lnTo>
                    <a:pt x="13" y="31445"/>
                  </a:lnTo>
                  <a:cubicBezTo>
                    <a:pt x="11" y="31548"/>
                    <a:pt x="1" y="32341"/>
                    <a:pt x="104" y="33646"/>
                  </a:cubicBezTo>
                  <a:lnTo>
                    <a:pt x="104" y="33657"/>
                  </a:lnTo>
                  <a:lnTo>
                    <a:pt x="104" y="33667"/>
                  </a:lnTo>
                  <a:lnTo>
                    <a:pt x="105" y="33683"/>
                  </a:lnTo>
                  <a:lnTo>
                    <a:pt x="111" y="33746"/>
                  </a:lnTo>
                  <a:cubicBezTo>
                    <a:pt x="125" y="33912"/>
                    <a:pt x="139" y="34083"/>
                    <a:pt x="156" y="34265"/>
                  </a:cubicBezTo>
                  <a:cubicBezTo>
                    <a:pt x="175" y="34469"/>
                    <a:pt x="198" y="34667"/>
                    <a:pt x="219" y="34862"/>
                  </a:cubicBezTo>
                  <a:lnTo>
                    <a:pt x="245" y="35093"/>
                  </a:lnTo>
                  <a:lnTo>
                    <a:pt x="257" y="35191"/>
                  </a:lnTo>
                  <a:cubicBezTo>
                    <a:pt x="264" y="35241"/>
                    <a:pt x="270" y="35290"/>
                    <a:pt x="277" y="35341"/>
                  </a:cubicBezTo>
                  <a:lnTo>
                    <a:pt x="278" y="35353"/>
                  </a:lnTo>
                  <a:lnTo>
                    <a:pt x="278" y="35364"/>
                  </a:lnTo>
                  <a:cubicBezTo>
                    <a:pt x="1082" y="41822"/>
                    <a:pt x="4150" y="54364"/>
                    <a:pt x="15656" y="65807"/>
                  </a:cubicBezTo>
                  <a:cubicBezTo>
                    <a:pt x="18711" y="68844"/>
                    <a:pt x="20993" y="72340"/>
                    <a:pt x="22440" y="76197"/>
                  </a:cubicBezTo>
                  <a:cubicBezTo>
                    <a:pt x="22707" y="76910"/>
                    <a:pt x="22927" y="77638"/>
                    <a:pt x="23098" y="78379"/>
                  </a:cubicBezTo>
                  <a:cubicBezTo>
                    <a:pt x="23441" y="79855"/>
                    <a:pt x="24733" y="80914"/>
                    <a:pt x="26250" y="80914"/>
                  </a:cubicBezTo>
                  <a:lnTo>
                    <a:pt x="36339" y="80914"/>
                  </a:lnTo>
                  <a:cubicBezTo>
                    <a:pt x="37855" y="80914"/>
                    <a:pt x="39148" y="79855"/>
                    <a:pt x="39491" y="78379"/>
                  </a:cubicBezTo>
                  <a:cubicBezTo>
                    <a:pt x="39662" y="77638"/>
                    <a:pt x="39882" y="76910"/>
                    <a:pt x="40149" y="76197"/>
                  </a:cubicBezTo>
                  <a:cubicBezTo>
                    <a:pt x="41596" y="72340"/>
                    <a:pt x="43879" y="68844"/>
                    <a:pt x="46933" y="65807"/>
                  </a:cubicBezTo>
                  <a:cubicBezTo>
                    <a:pt x="58441" y="54364"/>
                    <a:pt x="61509" y="41822"/>
                    <a:pt x="62312" y="35364"/>
                  </a:cubicBezTo>
                  <a:lnTo>
                    <a:pt x="62314" y="35351"/>
                  </a:lnTo>
                  <a:lnTo>
                    <a:pt x="62314" y="35341"/>
                  </a:lnTo>
                  <a:cubicBezTo>
                    <a:pt x="62321" y="35290"/>
                    <a:pt x="62326" y="35240"/>
                    <a:pt x="62333" y="35191"/>
                  </a:cubicBezTo>
                  <a:lnTo>
                    <a:pt x="62346" y="35091"/>
                  </a:lnTo>
                  <a:lnTo>
                    <a:pt x="62370" y="34871"/>
                  </a:lnTo>
                  <a:cubicBezTo>
                    <a:pt x="62393" y="34667"/>
                    <a:pt x="62414" y="34469"/>
                    <a:pt x="62433" y="34272"/>
                  </a:cubicBezTo>
                  <a:cubicBezTo>
                    <a:pt x="62452" y="34083"/>
                    <a:pt x="62466" y="33912"/>
                    <a:pt x="62480" y="33746"/>
                  </a:cubicBezTo>
                  <a:lnTo>
                    <a:pt x="62485" y="33681"/>
                  </a:lnTo>
                  <a:lnTo>
                    <a:pt x="62487" y="33662"/>
                  </a:lnTo>
                  <a:cubicBezTo>
                    <a:pt x="62592" y="32338"/>
                    <a:pt x="62581" y="31543"/>
                    <a:pt x="62580" y="31443"/>
                  </a:cubicBezTo>
                  <a:lnTo>
                    <a:pt x="62574" y="31345"/>
                  </a:lnTo>
                  <a:lnTo>
                    <a:pt x="62576" y="31281"/>
                  </a:lnTo>
                  <a:cubicBezTo>
                    <a:pt x="62576" y="14032"/>
                    <a:pt x="48544" y="0"/>
                    <a:pt x="31297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3" name="Google Shape;6383;p59">
              <a:extLst>
                <a:ext uri="{FF2B5EF4-FFF2-40B4-BE49-F238E27FC236}">
                  <a16:creationId xmlns:a16="http://schemas.microsoft.com/office/drawing/2014/main" id="{D5CF46C1-5517-78E5-78D0-8DE7D83E61AB}"/>
                </a:ext>
              </a:extLst>
            </p:cNvPr>
            <p:cNvSpPr/>
            <p:nvPr/>
          </p:nvSpPr>
          <p:spPr>
            <a:xfrm>
              <a:off x="6963510" y="2636756"/>
              <a:ext cx="143022" cy="11776"/>
            </a:xfrm>
            <a:custGeom>
              <a:avLst/>
              <a:gdLst/>
              <a:ahLst/>
              <a:cxnLst/>
              <a:rect l="l" t="t" r="r" b="b"/>
              <a:pathLst>
                <a:path w="24241" h="1996" extrusionOk="0">
                  <a:moveTo>
                    <a:pt x="998" y="0"/>
                  </a:moveTo>
                  <a:cubicBezTo>
                    <a:pt x="447" y="2"/>
                    <a:pt x="2" y="448"/>
                    <a:pt x="0" y="998"/>
                  </a:cubicBezTo>
                  <a:cubicBezTo>
                    <a:pt x="2" y="1548"/>
                    <a:pt x="447" y="1994"/>
                    <a:pt x="998" y="1995"/>
                  </a:cubicBezTo>
                  <a:lnTo>
                    <a:pt x="23243" y="1995"/>
                  </a:lnTo>
                  <a:cubicBezTo>
                    <a:pt x="23793" y="1994"/>
                    <a:pt x="24239" y="1548"/>
                    <a:pt x="24240" y="998"/>
                  </a:cubicBezTo>
                  <a:cubicBezTo>
                    <a:pt x="24239" y="448"/>
                    <a:pt x="23793" y="2"/>
                    <a:pt x="23243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8" name="Group 2597">
            <a:extLst>
              <a:ext uri="{FF2B5EF4-FFF2-40B4-BE49-F238E27FC236}">
                <a16:creationId xmlns:a16="http://schemas.microsoft.com/office/drawing/2014/main" id="{A5F950EC-1869-EC9B-AACD-683EA17C5FB8}"/>
              </a:ext>
            </a:extLst>
          </p:cNvPr>
          <p:cNvGrpSpPr/>
          <p:nvPr/>
        </p:nvGrpSpPr>
        <p:grpSpPr>
          <a:xfrm>
            <a:off x="9220147" y="2473511"/>
            <a:ext cx="717471" cy="872636"/>
            <a:chOff x="4642569" y="2532132"/>
            <a:chExt cx="717471" cy="872636"/>
          </a:xfrm>
        </p:grpSpPr>
        <p:sp>
          <p:nvSpPr>
            <p:cNvPr id="2619" name="Google Shape;6389;p59">
              <a:extLst>
                <a:ext uri="{FF2B5EF4-FFF2-40B4-BE49-F238E27FC236}">
                  <a16:creationId xmlns:a16="http://schemas.microsoft.com/office/drawing/2014/main" id="{7887CCA8-997E-2B12-286D-1CAAF7419008}"/>
                </a:ext>
              </a:extLst>
            </p:cNvPr>
            <p:cNvSpPr/>
            <p:nvPr/>
          </p:nvSpPr>
          <p:spPr>
            <a:xfrm>
              <a:off x="4642569" y="2532132"/>
              <a:ext cx="717471" cy="872636"/>
            </a:xfrm>
            <a:custGeom>
              <a:avLst/>
              <a:gdLst/>
              <a:ahLst/>
              <a:cxnLst/>
              <a:rect l="l" t="t" r="r" b="b"/>
              <a:pathLst>
                <a:path w="23933" h="29109" extrusionOk="0">
                  <a:moveTo>
                    <a:pt x="0" y="1"/>
                  </a:moveTo>
                  <a:lnTo>
                    <a:pt x="0" y="29108"/>
                  </a:lnTo>
                  <a:lnTo>
                    <a:pt x="3084" y="29108"/>
                  </a:lnTo>
                  <a:cubicBezTo>
                    <a:pt x="4600" y="29108"/>
                    <a:pt x="5893" y="28049"/>
                    <a:pt x="6235" y="26573"/>
                  </a:cubicBezTo>
                  <a:cubicBezTo>
                    <a:pt x="6407" y="25832"/>
                    <a:pt x="6627" y="25104"/>
                    <a:pt x="6894" y="24391"/>
                  </a:cubicBezTo>
                  <a:cubicBezTo>
                    <a:pt x="8341" y="20534"/>
                    <a:pt x="10622" y="17038"/>
                    <a:pt x="13678" y="14001"/>
                  </a:cubicBezTo>
                  <a:cubicBezTo>
                    <a:pt x="18349" y="9356"/>
                    <a:pt x="21630" y="4529"/>
                    <a:pt x="23933" y="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4703;p79">
              <a:extLst>
                <a:ext uri="{FF2B5EF4-FFF2-40B4-BE49-F238E27FC236}">
                  <a16:creationId xmlns:a16="http://schemas.microsoft.com/office/drawing/2014/main" id="{90E85338-334A-DBD8-08A7-E7BFCB560739}"/>
                </a:ext>
              </a:extLst>
            </p:cNvPr>
            <p:cNvGrpSpPr/>
            <p:nvPr/>
          </p:nvGrpSpPr>
          <p:grpSpPr>
            <a:xfrm>
              <a:off x="4697037" y="2590628"/>
              <a:ext cx="358229" cy="314961"/>
              <a:chOff x="-45664625" y="2352225"/>
              <a:chExt cx="300125" cy="263875"/>
            </a:xfrm>
          </p:grpSpPr>
          <p:sp>
            <p:nvSpPr>
              <p:cNvPr id="17" name="Google Shape;14704;p79">
                <a:extLst>
                  <a:ext uri="{FF2B5EF4-FFF2-40B4-BE49-F238E27FC236}">
                    <a16:creationId xmlns:a16="http://schemas.microsoft.com/office/drawing/2014/main" id="{8E02E37B-925E-B09E-4613-A9FB6BBE897B}"/>
                  </a:ext>
                </a:extLst>
              </p:cNvPr>
              <p:cNvSpPr/>
              <p:nvPr/>
            </p:nvSpPr>
            <p:spPr>
              <a:xfrm>
                <a:off x="-45664625" y="2352225"/>
                <a:ext cx="300125" cy="263875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0555" extrusionOk="0">
                    <a:moveTo>
                      <a:pt x="10965" y="694"/>
                    </a:moveTo>
                    <a:cubicBezTo>
                      <a:pt x="11154" y="694"/>
                      <a:pt x="11311" y="851"/>
                      <a:pt x="11311" y="1072"/>
                    </a:cubicBezTo>
                    <a:lnTo>
                      <a:pt x="11311" y="2836"/>
                    </a:lnTo>
                    <a:lnTo>
                      <a:pt x="726" y="2836"/>
                    </a:lnTo>
                    <a:lnTo>
                      <a:pt x="726" y="1072"/>
                    </a:lnTo>
                    <a:cubicBezTo>
                      <a:pt x="694" y="851"/>
                      <a:pt x="852" y="694"/>
                      <a:pt x="1072" y="694"/>
                    </a:cubicBezTo>
                    <a:close/>
                    <a:moveTo>
                      <a:pt x="11311" y="3498"/>
                    </a:moveTo>
                    <a:lnTo>
                      <a:pt x="11311" y="9484"/>
                    </a:lnTo>
                    <a:cubicBezTo>
                      <a:pt x="11311" y="9673"/>
                      <a:pt x="11154" y="9830"/>
                      <a:pt x="10933" y="9830"/>
                    </a:cubicBezTo>
                    <a:lnTo>
                      <a:pt x="1072" y="9830"/>
                    </a:lnTo>
                    <a:cubicBezTo>
                      <a:pt x="852" y="9830"/>
                      <a:pt x="694" y="9673"/>
                      <a:pt x="694" y="9484"/>
                    </a:cubicBezTo>
                    <a:lnTo>
                      <a:pt x="694" y="3498"/>
                    </a:lnTo>
                    <a:close/>
                    <a:moveTo>
                      <a:pt x="1072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9484"/>
                    </a:lnTo>
                    <a:cubicBezTo>
                      <a:pt x="1" y="10082"/>
                      <a:pt x="473" y="10555"/>
                      <a:pt x="1072" y="10555"/>
                    </a:cubicBezTo>
                    <a:lnTo>
                      <a:pt x="10933" y="10555"/>
                    </a:lnTo>
                    <a:cubicBezTo>
                      <a:pt x="11532" y="10555"/>
                      <a:pt x="12004" y="10082"/>
                      <a:pt x="12004" y="9484"/>
                    </a:cubicBezTo>
                    <a:lnTo>
                      <a:pt x="12004" y="1040"/>
                    </a:lnTo>
                    <a:cubicBezTo>
                      <a:pt x="11973" y="473"/>
                      <a:pt x="11500" y="1"/>
                      <a:pt x="1093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4705;p79">
                <a:extLst>
                  <a:ext uri="{FF2B5EF4-FFF2-40B4-BE49-F238E27FC236}">
                    <a16:creationId xmlns:a16="http://schemas.microsoft.com/office/drawing/2014/main" id="{4C1DC027-EA95-26F4-B530-2DB247E1E230}"/>
                  </a:ext>
                </a:extLst>
              </p:cNvPr>
              <p:cNvSpPr/>
              <p:nvPr/>
            </p:nvSpPr>
            <p:spPr>
              <a:xfrm>
                <a:off x="-45612625" y="2475100"/>
                <a:ext cx="55150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3529" extrusionOk="0">
                    <a:moveTo>
                      <a:pt x="1808" y="0"/>
                    </a:moveTo>
                    <a:cubicBezTo>
                      <a:pt x="1717" y="0"/>
                      <a:pt x="1623" y="32"/>
                      <a:pt x="1544" y="95"/>
                    </a:cubicBezTo>
                    <a:lnTo>
                      <a:pt x="126" y="1513"/>
                    </a:lnTo>
                    <a:cubicBezTo>
                      <a:pt x="0" y="1607"/>
                      <a:pt x="0" y="1859"/>
                      <a:pt x="126" y="2017"/>
                    </a:cubicBezTo>
                    <a:lnTo>
                      <a:pt x="1544" y="3434"/>
                    </a:lnTo>
                    <a:cubicBezTo>
                      <a:pt x="1607" y="3497"/>
                      <a:pt x="1694" y="3529"/>
                      <a:pt x="1784" y="3529"/>
                    </a:cubicBezTo>
                    <a:cubicBezTo>
                      <a:pt x="1875" y="3529"/>
                      <a:pt x="1969" y="3497"/>
                      <a:pt x="2048" y="3434"/>
                    </a:cubicBezTo>
                    <a:cubicBezTo>
                      <a:pt x="2174" y="3308"/>
                      <a:pt x="2174" y="3088"/>
                      <a:pt x="2048" y="2930"/>
                    </a:cubicBezTo>
                    <a:lnTo>
                      <a:pt x="914" y="1765"/>
                    </a:lnTo>
                    <a:lnTo>
                      <a:pt x="2048" y="631"/>
                    </a:lnTo>
                    <a:cubicBezTo>
                      <a:pt x="2206" y="473"/>
                      <a:pt x="2206" y="252"/>
                      <a:pt x="2048" y="95"/>
                    </a:cubicBezTo>
                    <a:cubicBezTo>
                      <a:pt x="1985" y="32"/>
                      <a:pt x="1898" y="0"/>
                      <a:pt x="180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4706;p79">
                <a:extLst>
                  <a:ext uri="{FF2B5EF4-FFF2-40B4-BE49-F238E27FC236}">
                    <a16:creationId xmlns:a16="http://schemas.microsoft.com/office/drawing/2014/main" id="{B0C91E3D-497F-9F4A-C691-7B6CBDE101D6}"/>
                  </a:ext>
                </a:extLst>
              </p:cNvPr>
              <p:cNvSpPr/>
              <p:nvPr/>
            </p:nvSpPr>
            <p:spPr>
              <a:xfrm>
                <a:off x="-45471650" y="2475100"/>
                <a:ext cx="54375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3474" extrusionOk="0">
                    <a:moveTo>
                      <a:pt x="391" y="0"/>
                    </a:moveTo>
                    <a:cubicBezTo>
                      <a:pt x="300" y="0"/>
                      <a:pt x="205" y="32"/>
                      <a:pt x="127" y="95"/>
                    </a:cubicBezTo>
                    <a:cubicBezTo>
                      <a:pt x="1" y="189"/>
                      <a:pt x="1" y="441"/>
                      <a:pt x="127" y="599"/>
                    </a:cubicBezTo>
                    <a:lnTo>
                      <a:pt x="1261" y="1733"/>
                    </a:lnTo>
                    <a:lnTo>
                      <a:pt x="127" y="2867"/>
                    </a:lnTo>
                    <a:cubicBezTo>
                      <a:pt x="1" y="2993"/>
                      <a:pt x="1" y="3245"/>
                      <a:pt x="127" y="3403"/>
                    </a:cubicBezTo>
                    <a:cubicBezTo>
                      <a:pt x="174" y="3450"/>
                      <a:pt x="261" y="3474"/>
                      <a:pt x="355" y="3474"/>
                    </a:cubicBezTo>
                    <a:cubicBezTo>
                      <a:pt x="450" y="3474"/>
                      <a:pt x="552" y="3450"/>
                      <a:pt x="631" y="3403"/>
                    </a:cubicBezTo>
                    <a:lnTo>
                      <a:pt x="2048" y="1985"/>
                    </a:lnTo>
                    <a:cubicBezTo>
                      <a:pt x="2174" y="1859"/>
                      <a:pt x="2174" y="1607"/>
                      <a:pt x="2048" y="1450"/>
                    </a:cubicBezTo>
                    <a:lnTo>
                      <a:pt x="631" y="95"/>
                    </a:lnTo>
                    <a:cubicBezTo>
                      <a:pt x="568" y="32"/>
                      <a:pt x="481" y="0"/>
                      <a:pt x="3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4707;p79">
                <a:extLst>
                  <a:ext uri="{FF2B5EF4-FFF2-40B4-BE49-F238E27FC236}">
                    <a16:creationId xmlns:a16="http://schemas.microsoft.com/office/drawing/2014/main" id="{23FD53D3-FF9D-A282-11D4-C9AF6B2B49B1}"/>
                  </a:ext>
                </a:extLst>
              </p:cNvPr>
              <p:cNvSpPr/>
              <p:nvPr/>
            </p:nvSpPr>
            <p:spPr>
              <a:xfrm>
                <a:off x="-45542525" y="2456975"/>
                <a:ext cx="55150" cy="12330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4932" extrusionOk="0">
                    <a:moveTo>
                      <a:pt x="1791" y="0"/>
                    </a:moveTo>
                    <a:cubicBezTo>
                      <a:pt x="1651" y="0"/>
                      <a:pt x="1529" y="108"/>
                      <a:pt x="1481" y="253"/>
                    </a:cubicBezTo>
                    <a:lnTo>
                      <a:pt x="63" y="4474"/>
                    </a:lnTo>
                    <a:cubicBezTo>
                      <a:pt x="0" y="4664"/>
                      <a:pt x="126" y="4853"/>
                      <a:pt x="315" y="4916"/>
                    </a:cubicBezTo>
                    <a:cubicBezTo>
                      <a:pt x="349" y="4927"/>
                      <a:pt x="382" y="4932"/>
                      <a:pt x="415" y="4932"/>
                    </a:cubicBezTo>
                    <a:cubicBezTo>
                      <a:pt x="567" y="4932"/>
                      <a:pt x="704" y="4819"/>
                      <a:pt x="756" y="4664"/>
                    </a:cubicBezTo>
                    <a:lnTo>
                      <a:pt x="2174" y="442"/>
                    </a:lnTo>
                    <a:cubicBezTo>
                      <a:pt x="2206" y="284"/>
                      <a:pt x="2111" y="95"/>
                      <a:pt x="1922" y="32"/>
                    </a:cubicBezTo>
                    <a:cubicBezTo>
                      <a:pt x="1878" y="10"/>
                      <a:pt x="1834" y="0"/>
                      <a:pt x="179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4708;p79">
                <a:extLst>
                  <a:ext uri="{FF2B5EF4-FFF2-40B4-BE49-F238E27FC236}">
                    <a16:creationId xmlns:a16="http://schemas.microsoft.com/office/drawing/2014/main" id="{6956A875-F2AF-F91D-996E-B19A2348E4CE}"/>
                  </a:ext>
                </a:extLst>
              </p:cNvPr>
              <p:cNvSpPr/>
              <p:nvPr/>
            </p:nvSpPr>
            <p:spPr>
              <a:xfrm>
                <a:off x="-45541750" y="2386100"/>
                <a:ext cx="354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725" extrusionOk="0">
                    <a:moveTo>
                      <a:pt x="347" y="0"/>
                    </a:moveTo>
                    <a:cubicBezTo>
                      <a:pt x="158" y="0"/>
                      <a:pt x="1" y="189"/>
                      <a:pt x="1" y="378"/>
                    </a:cubicBezTo>
                    <a:cubicBezTo>
                      <a:pt x="32" y="567"/>
                      <a:pt x="221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89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4709;p79">
                <a:extLst>
                  <a:ext uri="{FF2B5EF4-FFF2-40B4-BE49-F238E27FC236}">
                    <a16:creationId xmlns:a16="http://schemas.microsoft.com/office/drawing/2014/main" id="{794A7B35-F1B3-2923-9D4A-47EF8AC3F566}"/>
                  </a:ext>
                </a:extLst>
              </p:cNvPr>
              <p:cNvSpPr/>
              <p:nvPr/>
            </p:nvSpPr>
            <p:spPr>
              <a:xfrm>
                <a:off x="-45488175" y="2386100"/>
                <a:ext cx="35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5" extrusionOk="0">
                    <a:moveTo>
                      <a:pt x="347" y="0"/>
                    </a:moveTo>
                    <a:cubicBezTo>
                      <a:pt x="158" y="0"/>
                      <a:pt x="0" y="189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40" y="725"/>
                    </a:lnTo>
                    <a:cubicBezTo>
                      <a:pt x="1260" y="725"/>
                      <a:pt x="1418" y="567"/>
                      <a:pt x="1418" y="378"/>
                    </a:cubicBezTo>
                    <a:cubicBezTo>
                      <a:pt x="1418" y="189"/>
                      <a:pt x="1260" y="0"/>
                      <a:pt x="10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4710;p79">
                <a:extLst>
                  <a:ext uri="{FF2B5EF4-FFF2-40B4-BE49-F238E27FC236}">
                    <a16:creationId xmlns:a16="http://schemas.microsoft.com/office/drawing/2014/main" id="{EB197003-B059-2E6C-3D12-D3E7905DA9FE}"/>
                  </a:ext>
                </a:extLst>
              </p:cNvPr>
              <p:cNvSpPr/>
              <p:nvPr/>
            </p:nvSpPr>
            <p:spPr>
              <a:xfrm>
                <a:off x="-45436200" y="2386100"/>
                <a:ext cx="35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5" extrusionOk="0">
                    <a:moveTo>
                      <a:pt x="347" y="0"/>
                    </a:moveTo>
                    <a:cubicBezTo>
                      <a:pt x="158" y="0"/>
                      <a:pt x="0" y="189"/>
                      <a:pt x="0" y="378"/>
                    </a:cubicBezTo>
                    <a:cubicBezTo>
                      <a:pt x="32" y="567"/>
                      <a:pt x="189" y="725"/>
                      <a:pt x="347" y="725"/>
                    </a:cubicBezTo>
                    <a:lnTo>
                      <a:pt x="1072" y="725"/>
                    </a:lnTo>
                    <a:cubicBezTo>
                      <a:pt x="1261" y="725"/>
                      <a:pt x="1418" y="567"/>
                      <a:pt x="1418" y="378"/>
                    </a:cubicBezTo>
                    <a:cubicBezTo>
                      <a:pt x="1418" y="189"/>
                      <a:pt x="1261" y="0"/>
                      <a:pt x="10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7" name="Section Zoom 26">
                <a:extLst>
                  <a:ext uri="{FF2B5EF4-FFF2-40B4-BE49-F238E27FC236}">
                    <a16:creationId xmlns:a16="http://schemas.microsoft.com/office/drawing/2014/main" id="{05B70F46-3903-4941-17C8-7B9B2F6D53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2294721"/>
                  </p:ext>
                </p:extLst>
              </p:nvPr>
            </p:nvGraphicFramePr>
            <p:xfrm>
              <a:off x="3656418" y="1384439"/>
              <a:ext cx="857770" cy="747484"/>
            </p:xfrm>
            <a:graphic>
              <a:graphicData uri="http://schemas.microsoft.com/office/powerpoint/2016/sectionzoom">
                <psez:sectionZm>
                  <psez:sectionZmObj sectionId="{C045122F-0A68-4665-94B4-958AE8079CAD}">
                    <psez:zmPr id="{0CC79269-AEA8-42B2-A709-06F01FBEA5BB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57770" cy="74748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7" name="Section Zoom 2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5B70F46-3903-4941-17C8-7B9B2F6D53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6418" y="1384439"/>
                <a:ext cx="857770" cy="74748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621" name="Section Zoom 2620">
                <a:extLst>
                  <a:ext uri="{FF2B5EF4-FFF2-40B4-BE49-F238E27FC236}">
                    <a16:creationId xmlns:a16="http://schemas.microsoft.com/office/drawing/2014/main" id="{A12C0C9D-B035-46B9-B62C-75FED68A2E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05478631"/>
                  </p:ext>
                </p:extLst>
              </p:nvPr>
            </p:nvGraphicFramePr>
            <p:xfrm>
              <a:off x="4639210" y="1384452"/>
              <a:ext cx="857739" cy="747458"/>
            </p:xfrm>
            <a:graphic>
              <a:graphicData uri="http://schemas.microsoft.com/office/powerpoint/2016/sectionzoom">
                <psez:sectionZm>
                  <psez:sectionZmObj sectionId="{A77FAB00-C4FF-4417-8B92-B2A521939E44}">
                    <psez:zmPr id="{963CF2AC-96A5-44DB-94D8-5E5B2FA56578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57739" cy="74745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621" name="Section Zoom 26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12C0C9D-B035-46B9-B62C-75FED68A2E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39210" y="1384452"/>
                <a:ext cx="857739" cy="74745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623" name="Section Zoom 2622">
                <a:extLst>
                  <a:ext uri="{FF2B5EF4-FFF2-40B4-BE49-F238E27FC236}">
                    <a16:creationId xmlns:a16="http://schemas.microsoft.com/office/drawing/2014/main" id="{DB270EF8-1022-BBD1-66F3-2A13B2438E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4542899"/>
                  </p:ext>
                </p:extLst>
              </p:nvPr>
            </p:nvGraphicFramePr>
            <p:xfrm>
              <a:off x="3639420" y="2247353"/>
              <a:ext cx="879440" cy="586294"/>
            </p:xfrm>
            <a:graphic>
              <a:graphicData uri="http://schemas.microsoft.com/office/powerpoint/2016/sectionzoom">
                <psez:sectionZm>
                  <psez:sectionZmObj sectionId="{22D6EDE8-94E6-44EB-BB6B-D6BC6AE0DD1F}">
                    <psez:zmPr id="{C9BDA644-F501-43B1-9826-26CA07B18786}" imageType="cover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79440" cy="58629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623" name="Section Zoom 262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B270EF8-1022-BBD1-66F3-2A13B2438E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39420" y="2247353"/>
                <a:ext cx="879440" cy="58629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625" name="Section Zoom 2624">
                <a:extLst>
                  <a:ext uri="{FF2B5EF4-FFF2-40B4-BE49-F238E27FC236}">
                    <a16:creationId xmlns:a16="http://schemas.microsoft.com/office/drawing/2014/main" id="{20DC8D56-D382-036C-E8D8-5EB8D035D2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2341951"/>
                  </p:ext>
                </p:extLst>
              </p:nvPr>
            </p:nvGraphicFramePr>
            <p:xfrm>
              <a:off x="4630807" y="2258874"/>
              <a:ext cx="879409" cy="586273"/>
            </p:xfrm>
            <a:graphic>
              <a:graphicData uri="http://schemas.microsoft.com/office/powerpoint/2016/sectionzoom">
                <psez:sectionZm>
                  <psez:sectionZmObj sectionId="{1C8BAC18-EAF6-40FF-BB2A-32EEF309BC83}">
                    <psez:zmPr id="{B40B0C34-CCA3-479D-A53A-387C7F17890F}" imageType="cover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79409" cy="58627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625" name="Section Zoom 262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20DC8D56-D382-036C-E8D8-5EB8D035D2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30807" y="2258874"/>
                <a:ext cx="879409" cy="58627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627" name="Section Zoom 2626">
                <a:extLst>
                  <a:ext uri="{FF2B5EF4-FFF2-40B4-BE49-F238E27FC236}">
                    <a16:creationId xmlns:a16="http://schemas.microsoft.com/office/drawing/2014/main" id="{61A7F18E-17DF-0C5D-1387-52E3BD74DF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3299704"/>
                  </p:ext>
                </p:extLst>
              </p:nvPr>
            </p:nvGraphicFramePr>
            <p:xfrm>
              <a:off x="3811928" y="2926986"/>
              <a:ext cx="704127" cy="872636"/>
            </p:xfrm>
            <a:graphic>
              <a:graphicData uri="http://schemas.microsoft.com/office/powerpoint/2016/sectionzoom">
                <psez:sectionZm>
                  <psez:sectionZmObj sectionId="{6A5265F2-2B63-468E-9E01-D79FDF9415D2}">
                    <psez:zmPr id="{AA5E1883-4527-40AF-8861-EC940ACEE4B0}" imageType="cover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04127" cy="87263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627" name="Section Zoom 262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61A7F18E-17DF-0C5D-1387-52E3BD74DF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11928" y="2926986"/>
                <a:ext cx="704127" cy="87263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2628" name="Google Shape;3515;p62">
            <a:extLst>
              <a:ext uri="{FF2B5EF4-FFF2-40B4-BE49-F238E27FC236}">
                <a16:creationId xmlns:a16="http://schemas.microsoft.com/office/drawing/2014/main" id="{113C08ED-F5DC-3FBE-8E24-94DB5D66EF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Light bulb </a:t>
            </a:r>
            <a:r>
              <a:rPr lang="en" dirty="0">
                <a:solidFill>
                  <a:schemeClr val="bg2"/>
                </a:solidFill>
              </a:rPr>
              <a:t>of contents</a:t>
            </a:r>
            <a:endParaRPr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631" name="Section Zoom 2630">
                <a:extLst>
                  <a:ext uri="{FF2B5EF4-FFF2-40B4-BE49-F238E27FC236}">
                    <a16:creationId xmlns:a16="http://schemas.microsoft.com/office/drawing/2014/main" id="{164CB914-D5F8-B7C7-7BB3-A0202EA024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5652082"/>
                  </p:ext>
                </p:extLst>
              </p:nvPr>
            </p:nvGraphicFramePr>
            <p:xfrm>
              <a:off x="4654396" y="2925713"/>
              <a:ext cx="717471" cy="889174"/>
            </p:xfrm>
            <a:graphic>
              <a:graphicData uri="http://schemas.microsoft.com/office/powerpoint/2016/sectionzoom">
                <psez:sectionZm>
                  <psez:sectionZmObj sectionId="{ECE38EDB-6A13-4D64-A65D-DF5B90B0353C}">
                    <psez:zmPr id="{3A7AA5F5-8F71-4CE1-9474-780F61ED1FC9}" imageType="cover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17471" cy="88917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631" name="Section Zoom 2630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164CB914-D5F8-B7C7-7BB3-A0202EA024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54396" y="2925713"/>
                <a:ext cx="717471" cy="88917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55;p38">
            <a:extLst>
              <a:ext uri="{FF2B5EF4-FFF2-40B4-BE49-F238E27FC236}">
                <a16:creationId xmlns:a16="http://schemas.microsoft.com/office/drawing/2014/main" id="{A71B4C87-674A-E957-2CDA-E305D8B26D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7444" y="2231136"/>
            <a:ext cx="432911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About Bootloader</a:t>
            </a:r>
            <a:endParaRPr sz="4700" dirty="0"/>
          </a:p>
        </p:txBody>
      </p:sp>
      <p:sp>
        <p:nvSpPr>
          <p:cNvPr id="5" name="Google Shape;2156;p38">
            <a:extLst>
              <a:ext uri="{FF2B5EF4-FFF2-40B4-BE49-F238E27FC236}">
                <a16:creationId xmlns:a16="http://schemas.microsoft.com/office/drawing/2014/main" id="{615B4F8F-B6A0-F87E-9AA1-09B2EDA2005A}"/>
              </a:ext>
            </a:extLst>
          </p:cNvPr>
          <p:cNvSpPr txBox="1">
            <a:spLocks/>
          </p:cNvSpPr>
          <p:nvPr/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9600" dirty="0">
                <a:solidFill>
                  <a:schemeClr val="accent6">
                    <a:lumMod val="50000"/>
                  </a:schemeClr>
                </a:solidFill>
                <a:latin typeface="Fjalla One" panose="02000506040000020004" pitchFamily="2" charset="0"/>
              </a:rPr>
              <a:t>01</a:t>
            </a:r>
          </a:p>
        </p:txBody>
      </p:sp>
      <p:sp>
        <p:nvSpPr>
          <p:cNvPr id="6" name="Google Shape;2157;p38">
            <a:extLst>
              <a:ext uri="{FF2B5EF4-FFF2-40B4-BE49-F238E27FC236}">
                <a16:creationId xmlns:a16="http://schemas.microsoft.com/office/drawing/2014/main" id="{7FACEC55-0A82-4DD5-5D81-D33CB6F51F6E}"/>
              </a:ext>
            </a:extLst>
          </p:cNvPr>
          <p:cNvSpPr txBox="1">
            <a:spLocks/>
          </p:cNvSpPr>
          <p:nvPr/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2"/>
                </a:solidFill>
                <a:latin typeface="Barlow Semi Condensed" panose="00000506000000000000" pitchFamily="2" charset="0"/>
              </a:rPr>
              <a:t>So, what are we talking about ?</a:t>
            </a:r>
            <a:endParaRPr lang="en-US" sz="1800" dirty="0">
              <a:solidFill>
                <a:schemeClr val="bg2"/>
              </a:solidFill>
              <a:latin typeface="Barlow Semi Condensed" panose="00000506000000000000" pitchFamily="2" charset="0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p62"/>
          <p:cNvSpPr txBox="1">
            <a:spLocks noGrp="1"/>
          </p:cNvSpPr>
          <p:nvPr>
            <p:ph type="body" idx="1"/>
          </p:nvPr>
        </p:nvSpPr>
        <p:spPr>
          <a:xfrm>
            <a:off x="1007269" y="1286575"/>
            <a:ext cx="3018362" cy="26847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Bootloader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is a special software that is loaded into the computer’s memory before booting.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If there is a Bootloader program loaded into the microcontroller, it will first jump into this Bootloader program, do some work and then switch to the application program to execute.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</a:t>
            </a:r>
            <a:r>
              <a:rPr lang="en" dirty="0">
                <a:solidFill>
                  <a:schemeClr val="accent1"/>
                </a:solidFill>
              </a:rPr>
              <a:t>Bootloader</a:t>
            </a:r>
            <a:r>
              <a:rPr lang="en" dirty="0"/>
              <a:t> ?</a:t>
            </a:r>
            <a:endParaRPr dirty="0"/>
          </a:p>
        </p:txBody>
      </p:sp>
      <p:pic>
        <p:nvPicPr>
          <p:cNvPr id="2" name="T-Rex Game – Google Dino Run - Google Chrome 2024-02-19 21-50-36">
            <a:hlinkClick r:id="" action="ppaction://media"/>
            <a:extLst>
              <a:ext uri="{FF2B5EF4-FFF2-40B4-BE49-F238E27FC236}">
                <a16:creationId xmlns:a16="http://schemas.microsoft.com/office/drawing/2014/main" id="{8F5B0176-70F6-ABEA-1C70-2CC94E8EE2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0849" r="1063"/>
          <a:stretch/>
        </p:blipFill>
        <p:spPr>
          <a:xfrm>
            <a:off x="4722387" y="1739900"/>
            <a:ext cx="2679174" cy="1283802"/>
          </a:xfrm>
          <a:prstGeom prst="rect">
            <a:avLst/>
          </a:prstGeom>
        </p:spPr>
      </p:pic>
      <p:grpSp>
        <p:nvGrpSpPr>
          <p:cNvPr id="3516" name="Google Shape;3516;p62"/>
          <p:cNvGrpSpPr/>
          <p:nvPr/>
        </p:nvGrpSpPr>
        <p:grpSpPr>
          <a:xfrm>
            <a:off x="3831152" y="807450"/>
            <a:ext cx="4097650" cy="3780909"/>
            <a:chOff x="1230400" y="410075"/>
            <a:chExt cx="5124625" cy="4728500"/>
          </a:xfrm>
        </p:grpSpPr>
        <p:sp>
          <p:nvSpPr>
            <p:cNvPr id="3517" name="Google Shape;3517;p62"/>
            <p:cNvSpPr/>
            <p:nvPr/>
          </p:nvSpPr>
          <p:spPr>
            <a:xfrm>
              <a:off x="1384675" y="410150"/>
              <a:ext cx="4970350" cy="3655600"/>
            </a:xfrm>
            <a:custGeom>
              <a:avLst/>
              <a:gdLst/>
              <a:ahLst/>
              <a:cxnLst/>
              <a:rect l="l" t="t" r="r" b="b"/>
              <a:pathLst>
                <a:path w="198814" h="146224" extrusionOk="0">
                  <a:moveTo>
                    <a:pt x="173002" y="38507"/>
                  </a:moveTo>
                  <a:lnTo>
                    <a:pt x="173002" y="118161"/>
                  </a:lnTo>
                  <a:lnTo>
                    <a:pt x="37835" y="118161"/>
                  </a:lnTo>
                  <a:lnTo>
                    <a:pt x="37835" y="38507"/>
                  </a:lnTo>
                  <a:close/>
                  <a:moveTo>
                    <a:pt x="144780" y="0"/>
                  </a:moveTo>
                  <a:cubicBezTo>
                    <a:pt x="136124" y="0"/>
                    <a:pt x="127640" y="2694"/>
                    <a:pt x="120221" y="7391"/>
                  </a:cubicBezTo>
                  <a:cubicBezTo>
                    <a:pt x="110674" y="13402"/>
                    <a:pt x="103216" y="21213"/>
                    <a:pt x="91516" y="22724"/>
                  </a:cubicBezTo>
                  <a:cubicBezTo>
                    <a:pt x="84957" y="23559"/>
                    <a:pt x="78300" y="23746"/>
                    <a:pt x="71643" y="23746"/>
                  </a:cubicBezTo>
                  <a:cubicBezTo>
                    <a:pt x="66261" y="23746"/>
                    <a:pt x="60878" y="23624"/>
                    <a:pt x="55546" y="23624"/>
                  </a:cubicBezTo>
                  <a:cubicBezTo>
                    <a:pt x="24881" y="23624"/>
                    <a:pt x="1" y="55833"/>
                    <a:pt x="6205" y="89392"/>
                  </a:cubicBezTo>
                  <a:cubicBezTo>
                    <a:pt x="12441" y="122951"/>
                    <a:pt x="41756" y="146223"/>
                    <a:pt x="66636" y="146223"/>
                  </a:cubicBezTo>
                  <a:cubicBezTo>
                    <a:pt x="89009" y="146223"/>
                    <a:pt x="107395" y="132787"/>
                    <a:pt x="128643" y="129187"/>
                  </a:cubicBezTo>
                  <a:cubicBezTo>
                    <a:pt x="139186" y="127419"/>
                    <a:pt x="149761" y="129508"/>
                    <a:pt x="160176" y="126840"/>
                  </a:cubicBezTo>
                  <a:cubicBezTo>
                    <a:pt x="172295" y="123722"/>
                    <a:pt x="183674" y="116297"/>
                    <a:pt x="190392" y="105560"/>
                  </a:cubicBezTo>
                  <a:cubicBezTo>
                    <a:pt x="194956" y="98232"/>
                    <a:pt x="197207" y="90163"/>
                    <a:pt x="197817" y="81870"/>
                  </a:cubicBezTo>
                  <a:cubicBezTo>
                    <a:pt x="198814" y="68594"/>
                    <a:pt x="195728" y="54740"/>
                    <a:pt x="191613" y="42397"/>
                  </a:cubicBezTo>
                  <a:cubicBezTo>
                    <a:pt x="185474" y="24074"/>
                    <a:pt x="173548" y="5270"/>
                    <a:pt x="153490" y="930"/>
                  </a:cubicBezTo>
                  <a:cubicBezTo>
                    <a:pt x="150590" y="302"/>
                    <a:pt x="147676" y="0"/>
                    <a:pt x="144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2"/>
            <p:cNvSpPr/>
            <p:nvPr/>
          </p:nvSpPr>
          <p:spPr>
            <a:xfrm>
              <a:off x="1515675" y="410075"/>
              <a:ext cx="4819275" cy="3654050"/>
            </a:xfrm>
            <a:custGeom>
              <a:avLst/>
              <a:gdLst/>
              <a:ahLst/>
              <a:cxnLst/>
              <a:rect l="l" t="t" r="r" b="b"/>
              <a:pathLst>
                <a:path w="192771" h="146162" extrusionOk="0">
                  <a:moveTo>
                    <a:pt x="139507" y="1"/>
                  </a:moveTo>
                  <a:cubicBezTo>
                    <a:pt x="130860" y="1"/>
                    <a:pt x="122406" y="2701"/>
                    <a:pt x="114981" y="7394"/>
                  </a:cubicBezTo>
                  <a:cubicBezTo>
                    <a:pt x="105434" y="13405"/>
                    <a:pt x="97976" y="21216"/>
                    <a:pt x="86276" y="22727"/>
                  </a:cubicBezTo>
                  <a:cubicBezTo>
                    <a:pt x="79686" y="23563"/>
                    <a:pt x="73032" y="23756"/>
                    <a:pt x="66346" y="23756"/>
                  </a:cubicBezTo>
                  <a:cubicBezTo>
                    <a:pt x="60978" y="23756"/>
                    <a:pt x="55610" y="23627"/>
                    <a:pt x="50306" y="23627"/>
                  </a:cubicBezTo>
                  <a:cubicBezTo>
                    <a:pt x="22855" y="23627"/>
                    <a:pt x="32" y="49471"/>
                    <a:pt x="0" y="78948"/>
                  </a:cubicBezTo>
                  <a:cubicBezTo>
                    <a:pt x="0" y="82387"/>
                    <a:pt x="322" y="85891"/>
                    <a:pt x="965" y="89395"/>
                  </a:cubicBezTo>
                  <a:cubicBezTo>
                    <a:pt x="2893" y="99777"/>
                    <a:pt x="7040" y="109196"/>
                    <a:pt x="12601" y="117232"/>
                  </a:cubicBezTo>
                  <a:cubicBezTo>
                    <a:pt x="13469" y="115850"/>
                    <a:pt x="14337" y="114500"/>
                    <a:pt x="15140" y="113278"/>
                  </a:cubicBezTo>
                  <a:cubicBezTo>
                    <a:pt x="14305" y="112796"/>
                    <a:pt x="13565" y="112153"/>
                    <a:pt x="13276" y="111285"/>
                  </a:cubicBezTo>
                  <a:cubicBezTo>
                    <a:pt x="13179" y="111028"/>
                    <a:pt x="13147" y="110803"/>
                    <a:pt x="13147" y="110546"/>
                  </a:cubicBezTo>
                  <a:cubicBezTo>
                    <a:pt x="13147" y="109582"/>
                    <a:pt x="13758" y="108681"/>
                    <a:pt x="14787" y="108456"/>
                  </a:cubicBezTo>
                  <a:cubicBezTo>
                    <a:pt x="14915" y="108424"/>
                    <a:pt x="15044" y="108424"/>
                    <a:pt x="15205" y="108424"/>
                  </a:cubicBezTo>
                  <a:cubicBezTo>
                    <a:pt x="15976" y="108424"/>
                    <a:pt x="16812" y="108810"/>
                    <a:pt x="17583" y="109389"/>
                  </a:cubicBezTo>
                  <a:cubicBezTo>
                    <a:pt x="17648" y="109260"/>
                    <a:pt x="17744" y="109132"/>
                    <a:pt x="17808" y="109035"/>
                  </a:cubicBezTo>
                  <a:cubicBezTo>
                    <a:pt x="18194" y="108392"/>
                    <a:pt x="18451" y="107910"/>
                    <a:pt x="18515" y="107749"/>
                  </a:cubicBezTo>
                  <a:cubicBezTo>
                    <a:pt x="19158" y="106303"/>
                    <a:pt x="20958" y="102445"/>
                    <a:pt x="21183" y="101963"/>
                  </a:cubicBezTo>
                  <a:cubicBezTo>
                    <a:pt x="21183" y="101835"/>
                    <a:pt x="21183" y="101610"/>
                    <a:pt x="21183" y="101256"/>
                  </a:cubicBezTo>
                  <a:cubicBezTo>
                    <a:pt x="21183" y="99617"/>
                    <a:pt x="21151" y="95599"/>
                    <a:pt x="20958" y="92288"/>
                  </a:cubicBezTo>
                  <a:cubicBezTo>
                    <a:pt x="20894" y="91323"/>
                    <a:pt x="20862" y="90456"/>
                    <a:pt x="20862" y="89716"/>
                  </a:cubicBezTo>
                  <a:cubicBezTo>
                    <a:pt x="20862" y="89073"/>
                    <a:pt x="20894" y="88495"/>
                    <a:pt x="20926" y="87980"/>
                  </a:cubicBezTo>
                  <a:cubicBezTo>
                    <a:pt x="20444" y="87370"/>
                    <a:pt x="20316" y="86791"/>
                    <a:pt x="20316" y="86309"/>
                  </a:cubicBezTo>
                  <a:cubicBezTo>
                    <a:pt x="20316" y="85859"/>
                    <a:pt x="20444" y="85505"/>
                    <a:pt x="20508" y="85312"/>
                  </a:cubicBezTo>
                  <a:cubicBezTo>
                    <a:pt x="20573" y="85184"/>
                    <a:pt x="20766" y="85055"/>
                    <a:pt x="21055" y="84927"/>
                  </a:cubicBezTo>
                  <a:cubicBezTo>
                    <a:pt x="21023" y="84573"/>
                    <a:pt x="20991" y="84220"/>
                    <a:pt x="20991" y="83962"/>
                  </a:cubicBezTo>
                  <a:cubicBezTo>
                    <a:pt x="20991" y="83705"/>
                    <a:pt x="21055" y="83352"/>
                    <a:pt x="21151" y="82902"/>
                  </a:cubicBezTo>
                  <a:cubicBezTo>
                    <a:pt x="21216" y="82452"/>
                    <a:pt x="21344" y="81873"/>
                    <a:pt x="21505" y="81262"/>
                  </a:cubicBezTo>
                  <a:cubicBezTo>
                    <a:pt x="21826" y="80041"/>
                    <a:pt x="22212" y="78562"/>
                    <a:pt x="22630" y="77148"/>
                  </a:cubicBezTo>
                  <a:cubicBezTo>
                    <a:pt x="23337" y="74673"/>
                    <a:pt x="24044" y="72358"/>
                    <a:pt x="24205" y="71812"/>
                  </a:cubicBezTo>
                  <a:cubicBezTo>
                    <a:pt x="24044" y="71587"/>
                    <a:pt x="23659" y="71040"/>
                    <a:pt x="23241" y="70430"/>
                  </a:cubicBezTo>
                  <a:cubicBezTo>
                    <a:pt x="22694" y="69626"/>
                    <a:pt x="22051" y="68726"/>
                    <a:pt x="21730" y="68276"/>
                  </a:cubicBezTo>
                  <a:cubicBezTo>
                    <a:pt x="21666" y="68147"/>
                    <a:pt x="21601" y="68083"/>
                    <a:pt x="21569" y="68051"/>
                  </a:cubicBezTo>
                  <a:cubicBezTo>
                    <a:pt x="21473" y="67922"/>
                    <a:pt x="21441" y="67794"/>
                    <a:pt x="21441" y="67633"/>
                  </a:cubicBezTo>
                  <a:cubicBezTo>
                    <a:pt x="21441" y="67504"/>
                    <a:pt x="21473" y="67376"/>
                    <a:pt x="21569" y="67279"/>
                  </a:cubicBezTo>
                  <a:cubicBezTo>
                    <a:pt x="21633" y="67151"/>
                    <a:pt x="21794" y="67086"/>
                    <a:pt x="21955" y="67086"/>
                  </a:cubicBezTo>
                  <a:cubicBezTo>
                    <a:pt x="22083" y="67086"/>
                    <a:pt x="22180" y="67119"/>
                    <a:pt x="22308" y="67183"/>
                  </a:cubicBezTo>
                  <a:lnTo>
                    <a:pt x="21666" y="65929"/>
                  </a:lnTo>
                  <a:lnTo>
                    <a:pt x="21633" y="65833"/>
                  </a:lnTo>
                  <a:lnTo>
                    <a:pt x="21633" y="65801"/>
                  </a:lnTo>
                  <a:cubicBezTo>
                    <a:pt x="21633" y="65769"/>
                    <a:pt x="21633" y="65640"/>
                    <a:pt x="21666" y="65511"/>
                  </a:cubicBezTo>
                  <a:cubicBezTo>
                    <a:pt x="21698" y="65383"/>
                    <a:pt x="21762" y="65254"/>
                    <a:pt x="21891" y="65094"/>
                  </a:cubicBezTo>
                  <a:cubicBezTo>
                    <a:pt x="21987" y="65029"/>
                    <a:pt x="22116" y="64965"/>
                    <a:pt x="22276" y="64965"/>
                  </a:cubicBezTo>
                  <a:cubicBezTo>
                    <a:pt x="22341" y="64965"/>
                    <a:pt x="22405" y="64965"/>
                    <a:pt x="22469" y="64997"/>
                  </a:cubicBezTo>
                  <a:cubicBezTo>
                    <a:pt x="22566" y="64997"/>
                    <a:pt x="22630" y="65061"/>
                    <a:pt x="22726" y="65094"/>
                  </a:cubicBezTo>
                  <a:lnTo>
                    <a:pt x="22726" y="65094"/>
                  </a:lnTo>
                  <a:lnTo>
                    <a:pt x="22437" y="64483"/>
                  </a:lnTo>
                  <a:cubicBezTo>
                    <a:pt x="22437" y="64451"/>
                    <a:pt x="22405" y="64386"/>
                    <a:pt x="22437" y="64322"/>
                  </a:cubicBezTo>
                  <a:cubicBezTo>
                    <a:pt x="22437" y="64322"/>
                    <a:pt x="22469" y="64226"/>
                    <a:pt x="22501" y="64097"/>
                  </a:cubicBezTo>
                  <a:cubicBezTo>
                    <a:pt x="22566" y="64001"/>
                    <a:pt x="22662" y="63840"/>
                    <a:pt x="22823" y="63743"/>
                  </a:cubicBezTo>
                  <a:cubicBezTo>
                    <a:pt x="22919" y="63647"/>
                    <a:pt x="23080" y="63615"/>
                    <a:pt x="23209" y="63615"/>
                  </a:cubicBezTo>
                  <a:lnTo>
                    <a:pt x="23241" y="63615"/>
                  </a:lnTo>
                  <a:cubicBezTo>
                    <a:pt x="23401" y="63615"/>
                    <a:pt x="23562" y="63647"/>
                    <a:pt x="23723" y="63743"/>
                  </a:cubicBezTo>
                  <a:cubicBezTo>
                    <a:pt x="23819" y="63808"/>
                    <a:pt x="23916" y="63904"/>
                    <a:pt x="23980" y="64001"/>
                  </a:cubicBezTo>
                  <a:cubicBezTo>
                    <a:pt x="24076" y="64097"/>
                    <a:pt x="24141" y="64193"/>
                    <a:pt x="24237" y="64354"/>
                  </a:cubicBezTo>
                  <a:cubicBezTo>
                    <a:pt x="24366" y="64547"/>
                    <a:pt x="24494" y="64772"/>
                    <a:pt x="24623" y="64997"/>
                  </a:cubicBezTo>
                  <a:lnTo>
                    <a:pt x="24494" y="64161"/>
                  </a:lnTo>
                  <a:cubicBezTo>
                    <a:pt x="24494" y="64097"/>
                    <a:pt x="24494" y="64033"/>
                    <a:pt x="24526" y="64001"/>
                  </a:cubicBezTo>
                  <a:cubicBezTo>
                    <a:pt x="24526" y="63968"/>
                    <a:pt x="24591" y="63872"/>
                    <a:pt x="24687" y="63776"/>
                  </a:cubicBezTo>
                  <a:cubicBezTo>
                    <a:pt x="24719" y="63776"/>
                    <a:pt x="24719" y="63743"/>
                    <a:pt x="24751" y="63743"/>
                  </a:cubicBezTo>
                  <a:lnTo>
                    <a:pt x="24751" y="36485"/>
                  </a:lnTo>
                  <a:cubicBezTo>
                    <a:pt x="24751" y="33592"/>
                    <a:pt x="27098" y="31213"/>
                    <a:pt x="30023" y="31213"/>
                  </a:cubicBezTo>
                  <a:lnTo>
                    <a:pt x="170366" y="31213"/>
                  </a:lnTo>
                  <a:cubicBezTo>
                    <a:pt x="173259" y="31213"/>
                    <a:pt x="175637" y="33592"/>
                    <a:pt x="175637" y="36485"/>
                  </a:cubicBezTo>
                  <a:lnTo>
                    <a:pt x="175637" y="116364"/>
                  </a:lnTo>
                  <a:cubicBezTo>
                    <a:pt x="179334" y="113278"/>
                    <a:pt x="182580" y="109678"/>
                    <a:pt x="185152" y="105563"/>
                  </a:cubicBezTo>
                  <a:cubicBezTo>
                    <a:pt x="189716" y="98235"/>
                    <a:pt x="191967" y="90166"/>
                    <a:pt x="192577" y="81873"/>
                  </a:cubicBezTo>
                  <a:cubicBezTo>
                    <a:pt x="192706" y="80169"/>
                    <a:pt x="192770" y="78466"/>
                    <a:pt x="192770" y="76762"/>
                  </a:cubicBezTo>
                  <a:cubicBezTo>
                    <a:pt x="192770" y="65094"/>
                    <a:pt x="189974" y="53168"/>
                    <a:pt x="186373" y="42400"/>
                  </a:cubicBezTo>
                  <a:cubicBezTo>
                    <a:pt x="180234" y="24077"/>
                    <a:pt x="168308" y="5273"/>
                    <a:pt x="148250" y="933"/>
                  </a:cubicBezTo>
                  <a:cubicBezTo>
                    <a:pt x="145325" y="322"/>
                    <a:pt x="142432" y="1"/>
                    <a:pt x="139507" y="1"/>
                  </a:cubicBezTo>
                  <a:close/>
                  <a:moveTo>
                    <a:pt x="23016" y="127229"/>
                  </a:moveTo>
                  <a:cubicBezTo>
                    <a:pt x="22823" y="127454"/>
                    <a:pt x="22630" y="127679"/>
                    <a:pt x="22469" y="127840"/>
                  </a:cubicBezTo>
                  <a:cubicBezTo>
                    <a:pt x="22308" y="128032"/>
                    <a:pt x="22148" y="128193"/>
                    <a:pt x="22019" y="128354"/>
                  </a:cubicBezTo>
                  <a:cubicBezTo>
                    <a:pt x="22919" y="129222"/>
                    <a:pt x="23819" y="130058"/>
                    <a:pt x="24751" y="130861"/>
                  </a:cubicBezTo>
                  <a:lnTo>
                    <a:pt x="24751" y="127550"/>
                  </a:lnTo>
                  <a:cubicBezTo>
                    <a:pt x="24173" y="127518"/>
                    <a:pt x="23562" y="127422"/>
                    <a:pt x="23016" y="127229"/>
                  </a:cubicBezTo>
                  <a:close/>
                  <a:moveTo>
                    <a:pt x="64064" y="144523"/>
                  </a:moveTo>
                  <a:cubicBezTo>
                    <a:pt x="64032" y="145069"/>
                    <a:pt x="63968" y="145616"/>
                    <a:pt x="63903" y="146162"/>
                  </a:cubicBezTo>
                  <a:cubicBezTo>
                    <a:pt x="67921" y="145969"/>
                    <a:pt x="71779" y="145391"/>
                    <a:pt x="75572" y="144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2"/>
            <p:cNvSpPr/>
            <p:nvPr/>
          </p:nvSpPr>
          <p:spPr>
            <a:xfrm>
              <a:off x="1972925" y="4531000"/>
              <a:ext cx="4095225" cy="240325"/>
            </a:xfrm>
            <a:custGeom>
              <a:avLst/>
              <a:gdLst/>
              <a:ahLst/>
              <a:cxnLst/>
              <a:rect l="l" t="t" r="r" b="b"/>
              <a:pathLst>
                <a:path w="163809" h="9613" extrusionOk="0">
                  <a:moveTo>
                    <a:pt x="81904" y="1"/>
                  </a:moveTo>
                  <a:cubicBezTo>
                    <a:pt x="36677" y="1"/>
                    <a:pt x="0" y="2155"/>
                    <a:pt x="0" y="4823"/>
                  </a:cubicBezTo>
                  <a:cubicBezTo>
                    <a:pt x="0" y="7458"/>
                    <a:pt x="36677" y="9612"/>
                    <a:pt x="81904" y="9612"/>
                  </a:cubicBezTo>
                  <a:cubicBezTo>
                    <a:pt x="127131" y="9612"/>
                    <a:pt x="163808" y="7458"/>
                    <a:pt x="163808" y="4823"/>
                  </a:cubicBezTo>
                  <a:cubicBezTo>
                    <a:pt x="163808" y="2155"/>
                    <a:pt x="127131" y="1"/>
                    <a:pt x="8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2"/>
            <p:cNvSpPr/>
            <p:nvPr/>
          </p:nvSpPr>
          <p:spPr>
            <a:xfrm>
              <a:off x="1972925" y="4535825"/>
              <a:ext cx="4095225" cy="235500"/>
            </a:xfrm>
            <a:custGeom>
              <a:avLst/>
              <a:gdLst/>
              <a:ahLst/>
              <a:cxnLst/>
              <a:rect l="l" t="t" r="r" b="b"/>
              <a:pathLst>
                <a:path w="163809" h="9420" extrusionOk="0">
                  <a:moveTo>
                    <a:pt x="58310" y="1"/>
                  </a:moveTo>
                  <a:lnTo>
                    <a:pt x="58310" y="1"/>
                  </a:lnTo>
                  <a:cubicBezTo>
                    <a:pt x="53489" y="97"/>
                    <a:pt x="48892" y="226"/>
                    <a:pt x="44488" y="354"/>
                  </a:cubicBezTo>
                  <a:cubicBezTo>
                    <a:pt x="41917" y="1062"/>
                    <a:pt x="39924" y="1126"/>
                    <a:pt x="39924" y="1126"/>
                  </a:cubicBezTo>
                  <a:lnTo>
                    <a:pt x="39924" y="1094"/>
                  </a:lnTo>
                  <a:cubicBezTo>
                    <a:pt x="39924" y="1062"/>
                    <a:pt x="39924" y="837"/>
                    <a:pt x="39956" y="483"/>
                  </a:cubicBezTo>
                  <a:lnTo>
                    <a:pt x="39956" y="483"/>
                  </a:lnTo>
                  <a:cubicBezTo>
                    <a:pt x="37609" y="579"/>
                    <a:pt x="35391" y="676"/>
                    <a:pt x="33206" y="740"/>
                  </a:cubicBezTo>
                  <a:cubicBezTo>
                    <a:pt x="33238" y="901"/>
                    <a:pt x="33238" y="1029"/>
                    <a:pt x="33238" y="1158"/>
                  </a:cubicBezTo>
                  <a:cubicBezTo>
                    <a:pt x="33238" y="1383"/>
                    <a:pt x="33206" y="1512"/>
                    <a:pt x="33206" y="1512"/>
                  </a:cubicBezTo>
                  <a:cubicBezTo>
                    <a:pt x="33206" y="1512"/>
                    <a:pt x="31791" y="1415"/>
                    <a:pt x="29830" y="901"/>
                  </a:cubicBezTo>
                  <a:cubicBezTo>
                    <a:pt x="11605" y="1801"/>
                    <a:pt x="0" y="3119"/>
                    <a:pt x="0" y="4630"/>
                  </a:cubicBezTo>
                  <a:cubicBezTo>
                    <a:pt x="0" y="7265"/>
                    <a:pt x="36677" y="9419"/>
                    <a:pt x="81904" y="9419"/>
                  </a:cubicBezTo>
                  <a:cubicBezTo>
                    <a:pt x="127131" y="9419"/>
                    <a:pt x="163808" y="7265"/>
                    <a:pt x="163808" y="4630"/>
                  </a:cubicBezTo>
                  <a:cubicBezTo>
                    <a:pt x="163808" y="2444"/>
                    <a:pt x="139218" y="612"/>
                    <a:pt x="105498" y="1"/>
                  </a:cubicBezTo>
                  <a:lnTo>
                    <a:pt x="105498" y="1"/>
                  </a:lnTo>
                  <a:lnTo>
                    <a:pt x="106430" y="1190"/>
                  </a:lnTo>
                  <a:cubicBezTo>
                    <a:pt x="106495" y="1287"/>
                    <a:pt x="106527" y="1415"/>
                    <a:pt x="106463" y="1512"/>
                  </a:cubicBezTo>
                  <a:cubicBezTo>
                    <a:pt x="106430" y="1608"/>
                    <a:pt x="106302" y="1672"/>
                    <a:pt x="106205" y="1672"/>
                  </a:cubicBezTo>
                  <a:lnTo>
                    <a:pt x="57603" y="1672"/>
                  </a:lnTo>
                  <a:cubicBezTo>
                    <a:pt x="57475" y="1672"/>
                    <a:pt x="57378" y="1608"/>
                    <a:pt x="57314" y="1512"/>
                  </a:cubicBezTo>
                  <a:cubicBezTo>
                    <a:pt x="57282" y="1415"/>
                    <a:pt x="57282" y="1287"/>
                    <a:pt x="57346" y="1190"/>
                  </a:cubicBezTo>
                  <a:lnTo>
                    <a:pt x="58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2"/>
            <p:cNvSpPr/>
            <p:nvPr/>
          </p:nvSpPr>
          <p:spPr>
            <a:xfrm>
              <a:off x="2121600" y="3176250"/>
              <a:ext cx="133425" cy="207225"/>
            </a:xfrm>
            <a:custGeom>
              <a:avLst/>
              <a:gdLst/>
              <a:ahLst/>
              <a:cxnLst/>
              <a:rect l="l" t="t" r="r" b="b"/>
              <a:pathLst>
                <a:path w="5337" h="8289" extrusionOk="0">
                  <a:moveTo>
                    <a:pt x="2783" y="0"/>
                  </a:moveTo>
                  <a:cubicBezTo>
                    <a:pt x="2420" y="0"/>
                    <a:pt x="2050" y="99"/>
                    <a:pt x="1704" y="317"/>
                  </a:cubicBezTo>
                  <a:cubicBezTo>
                    <a:pt x="161" y="1249"/>
                    <a:pt x="0" y="4528"/>
                    <a:pt x="386" y="6103"/>
                  </a:cubicBezTo>
                  <a:cubicBezTo>
                    <a:pt x="418" y="6230"/>
                    <a:pt x="1209" y="8289"/>
                    <a:pt x="1222" y="8289"/>
                  </a:cubicBezTo>
                  <a:cubicBezTo>
                    <a:pt x="1222" y="8289"/>
                    <a:pt x="1222" y="8289"/>
                    <a:pt x="1222" y="8289"/>
                  </a:cubicBezTo>
                  <a:cubicBezTo>
                    <a:pt x="1254" y="8289"/>
                    <a:pt x="3729" y="6328"/>
                    <a:pt x="4372" y="5042"/>
                  </a:cubicBezTo>
                  <a:cubicBezTo>
                    <a:pt x="4918" y="3949"/>
                    <a:pt x="5336" y="2438"/>
                    <a:pt x="4758" y="1281"/>
                  </a:cubicBezTo>
                  <a:cubicBezTo>
                    <a:pt x="4379" y="502"/>
                    <a:pt x="3600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2"/>
            <p:cNvSpPr/>
            <p:nvPr/>
          </p:nvSpPr>
          <p:spPr>
            <a:xfrm>
              <a:off x="1502000" y="3626850"/>
              <a:ext cx="143875" cy="202650"/>
            </a:xfrm>
            <a:custGeom>
              <a:avLst/>
              <a:gdLst/>
              <a:ahLst/>
              <a:cxnLst/>
              <a:rect l="l" t="t" r="r" b="b"/>
              <a:pathLst>
                <a:path w="5755" h="8106" extrusionOk="0">
                  <a:moveTo>
                    <a:pt x="2641" y="1"/>
                  </a:moveTo>
                  <a:cubicBezTo>
                    <a:pt x="1856" y="1"/>
                    <a:pt x="1101" y="408"/>
                    <a:pt x="740" y="1194"/>
                  </a:cubicBezTo>
                  <a:cubicBezTo>
                    <a:pt x="1" y="2833"/>
                    <a:pt x="1640" y="5662"/>
                    <a:pt x="2862" y="6755"/>
                  </a:cubicBezTo>
                  <a:cubicBezTo>
                    <a:pt x="2957" y="6850"/>
                    <a:pt x="4683" y="8105"/>
                    <a:pt x="4756" y="8105"/>
                  </a:cubicBezTo>
                  <a:cubicBezTo>
                    <a:pt x="4757" y="8105"/>
                    <a:pt x="4758" y="8105"/>
                    <a:pt x="4758" y="8105"/>
                  </a:cubicBezTo>
                  <a:cubicBezTo>
                    <a:pt x="4758" y="8105"/>
                    <a:pt x="5755" y="5083"/>
                    <a:pt x="5594" y="3669"/>
                  </a:cubicBezTo>
                  <a:cubicBezTo>
                    <a:pt x="5433" y="2479"/>
                    <a:pt x="4919" y="969"/>
                    <a:pt x="3826" y="326"/>
                  </a:cubicBezTo>
                  <a:cubicBezTo>
                    <a:pt x="3455" y="108"/>
                    <a:pt x="3044" y="1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2"/>
            <p:cNvSpPr/>
            <p:nvPr/>
          </p:nvSpPr>
          <p:spPr>
            <a:xfrm>
              <a:off x="2656800" y="3458200"/>
              <a:ext cx="462900" cy="1053550"/>
            </a:xfrm>
            <a:custGeom>
              <a:avLst/>
              <a:gdLst/>
              <a:ahLst/>
              <a:cxnLst/>
              <a:rect l="l" t="t" r="r" b="b"/>
              <a:pathLst>
                <a:path w="18516" h="42142" extrusionOk="0">
                  <a:moveTo>
                    <a:pt x="9161" y="0"/>
                  </a:moveTo>
                  <a:cubicBezTo>
                    <a:pt x="9161" y="0"/>
                    <a:pt x="0" y="9483"/>
                    <a:pt x="32" y="21119"/>
                  </a:cubicBezTo>
                  <a:cubicBezTo>
                    <a:pt x="97" y="32755"/>
                    <a:pt x="9354" y="42141"/>
                    <a:pt x="9354" y="42141"/>
                  </a:cubicBezTo>
                  <a:cubicBezTo>
                    <a:pt x="9354" y="42141"/>
                    <a:pt x="18515" y="32659"/>
                    <a:pt x="18483" y="21023"/>
                  </a:cubicBezTo>
                  <a:cubicBezTo>
                    <a:pt x="18419" y="9386"/>
                    <a:pt x="9161" y="0"/>
                    <a:pt x="9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2"/>
            <p:cNvSpPr/>
            <p:nvPr/>
          </p:nvSpPr>
          <p:spPr>
            <a:xfrm>
              <a:off x="1230400" y="3120375"/>
              <a:ext cx="1581525" cy="1453250"/>
            </a:xfrm>
            <a:custGeom>
              <a:avLst/>
              <a:gdLst/>
              <a:ahLst/>
              <a:cxnLst/>
              <a:rect l="l" t="t" r="r" b="b"/>
              <a:pathLst>
                <a:path w="63261" h="58130" extrusionOk="0">
                  <a:moveTo>
                    <a:pt x="47092" y="44790"/>
                  </a:moveTo>
                  <a:cubicBezTo>
                    <a:pt x="47542" y="46879"/>
                    <a:pt x="48377" y="49354"/>
                    <a:pt x="49920" y="51508"/>
                  </a:cubicBezTo>
                  <a:cubicBezTo>
                    <a:pt x="49085" y="51122"/>
                    <a:pt x="48217" y="50672"/>
                    <a:pt x="47252" y="50190"/>
                  </a:cubicBezTo>
                  <a:cubicBezTo>
                    <a:pt x="46545" y="49836"/>
                    <a:pt x="45806" y="49451"/>
                    <a:pt x="45066" y="49033"/>
                  </a:cubicBezTo>
                  <a:cubicBezTo>
                    <a:pt x="45195" y="48743"/>
                    <a:pt x="46288" y="46300"/>
                    <a:pt x="46352" y="44918"/>
                  </a:cubicBezTo>
                  <a:cubicBezTo>
                    <a:pt x="46609" y="44886"/>
                    <a:pt x="46867" y="44822"/>
                    <a:pt x="47092" y="44790"/>
                  </a:cubicBezTo>
                  <a:close/>
                  <a:moveTo>
                    <a:pt x="26617" y="1"/>
                  </a:moveTo>
                  <a:cubicBezTo>
                    <a:pt x="26474" y="1"/>
                    <a:pt x="26334" y="15"/>
                    <a:pt x="26198" y="44"/>
                  </a:cubicBezTo>
                  <a:cubicBezTo>
                    <a:pt x="24912" y="334"/>
                    <a:pt x="24301" y="1684"/>
                    <a:pt x="24687" y="2873"/>
                  </a:cubicBezTo>
                  <a:cubicBezTo>
                    <a:pt x="25073" y="4095"/>
                    <a:pt x="26423" y="4898"/>
                    <a:pt x="27580" y="5316"/>
                  </a:cubicBezTo>
                  <a:cubicBezTo>
                    <a:pt x="28119" y="5496"/>
                    <a:pt x="28966" y="5550"/>
                    <a:pt x="29781" y="5550"/>
                  </a:cubicBezTo>
                  <a:cubicBezTo>
                    <a:pt x="30715" y="5550"/>
                    <a:pt x="31608" y="5479"/>
                    <a:pt x="31952" y="5445"/>
                  </a:cubicBezTo>
                  <a:cubicBezTo>
                    <a:pt x="32337" y="5830"/>
                    <a:pt x="32755" y="6216"/>
                    <a:pt x="33205" y="6698"/>
                  </a:cubicBezTo>
                  <a:cubicBezTo>
                    <a:pt x="33977" y="7502"/>
                    <a:pt x="34845" y="8402"/>
                    <a:pt x="35712" y="9463"/>
                  </a:cubicBezTo>
                  <a:cubicBezTo>
                    <a:pt x="35937" y="9752"/>
                    <a:pt x="36195" y="10041"/>
                    <a:pt x="36420" y="10363"/>
                  </a:cubicBezTo>
                  <a:cubicBezTo>
                    <a:pt x="35937" y="9945"/>
                    <a:pt x="35230" y="9366"/>
                    <a:pt x="35134" y="9334"/>
                  </a:cubicBezTo>
                  <a:cubicBezTo>
                    <a:pt x="34248" y="8744"/>
                    <a:pt x="32587" y="8167"/>
                    <a:pt x="31151" y="8167"/>
                  </a:cubicBezTo>
                  <a:cubicBezTo>
                    <a:pt x="30397" y="8167"/>
                    <a:pt x="29706" y="8326"/>
                    <a:pt x="29219" y="8723"/>
                  </a:cubicBezTo>
                  <a:cubicBezTo>
                    <a:pt x="28223" y="9559"/>
                    <a:pt x="28287" y="11038"/>
                    <a:pt x="29187" y="11938"/>
                  </a:cubicBezTo>
                  <a:cubicBezTo>
                    <a:pt x="29864" y="12615"/>
                    <a:pt x="30924" y="12837"/>
                    <a:pt x="31928" y="12837"/>
                  </a:cubicBezTo>
                  <a:cubicBezTo>
                    <a:pt x="32258" y="12837"/>
                    <a:pt x="32581" y="12813"/>
                    <a:pt x="32884" y="12774"/>
                  </a:cubicBezTo>
                  <a:cubicBezTo>
                    <a:pt x="34137" y="12581"/>
                    <a:pt x="36355" y="11166"/>
                    <a:pt x="36838" y="10877"/>
                  </a:cubicBezTo>
                  <a:cubicBezTo>
                    <a:pt x="37352" y="11552"/>
                    <a:pt x="37898" y="12227"/>
                    <a:pt x="38380" y="12999"/>
                  </a:cubicBezTo>
                  <a:cubicBezTo>
                    <a:pt x="39248" y="14317"/>
                    <a:pt x="40084" y="15731"/>
                    <a:pt x="40759" y="17306"/>
                  </a:cubicBezTo>
                  <a:cubicBezTo>
                    <a:pt x="40791" y="17403"/>
                    <a:pt x="40823" y="17499"/>
                    <a:pt x="40856" y="17595"/>
                  </a:cubicBezTo>
                  <a:cubicBezTo>
                    <a:pt x="40631" y="17338"/>
                    <a:pt x="39377" y="16052"/>
                    <a:pt x="39248" y="15956"/>
                  </a:cubicBezTo>
                  <a:cubicBezTo>
                    <a:pt x="38324" y="15221"/>
                    <a:pt x="36421" y="14364"/>
                    <a:pt x="34879" y="14364"/>
                  </a:cubicBezTo>
                  <a:cubicBezTo>
                    <a:pt x="34330" y="14364"/>
                    <a:pt x="33827" y="14473"/>
                    <a:pt x="33430" y="14735"/>
                  </a:cubicBezTo>
                  <a:cubicBezTo>
                    <a:pt x="32337" y="15442"/>
                    <a:pt x="32273" y="16920"/>
                    <a:pt x="33044" y="17917"/>
                  </a:cubicBezTo>
                  <a:cubicBezTo>
                    <a:pt x="33805" y="18860"/>
                    <a:pt x="35257" y="19141"/>
                    <a:pt x="36446" y="19141"/>
                  </a:cubicBezTo>
                  <a:cubicBezTo>
                    <a:pt x="36513" y="19141"/>
                    <a:pt x="36579" y="19140"/>
                    <a:pt x="36645" y="19138"/>
                  </a:cubicBezTo>
                  <a:cubicBezTo>
                    <a:pt x="38027" y="19074"/>
                    <a:pt x="40759" y="17692"/>
                    <a:pt x="40888" y="17628"/>
                  </a:cubicBezTo>
                  <a:cubicBezTo>
                    <a:pt x="41498" y="19106"/>
                    <a:pt x="42013" y="20681"/>
                    <a:pt x="42431" y="22288"/>
                  </a:cubicBezTo>
                  <a:cubicBezTo>
                    <a:pt x="42752" y="23478"/>
                    <a:pt x="43009" y="24667"/>
                    <a:pt x="43266" y="25889"/>
                  </a:cubicBezTo>
                  <a:cubicBezTo>
                    <a:pt x="42977" y="25567"/>
                    <a:pt x="41788" y="24378"/>
                    <a:pt x="41691" y="24281"/>
                  </a:cubicBezTo>
                  <a:cubicBezTo>
                    <a:pt x="40767" y="23547"/>
                    <a:pt x="38864" y="22690"/>
                    <a:pt x="37322" y="22690"/>
                  </a:cubicBezTo>
                  <a:cubicBezTo>
                    <a:pt x="36773" y="22690"/>
                    <a:pt x="36270" y="22798"/>
                    <a:pt x="35873" y="23060"/>
                  </a:cubicBezTo>
                  <a:cubicBezTo>
                    <a:pt x="34780" y="23767"/>
                    <a:pt x="34684" y="25246"/>
                    <a:pt x="35487" y="26242"/>
                  </a:cubicBezTo>
                  <a:cubicBezTo>
                    <a:pt x="36248" y="27186"/>
                    <a:pt x="37700" y="27466"/>
                    <a:pt x="38862" y="27466"/>
                  </a:cubicBezTo>
                  <a:cubicBezTo>
                    <a:pt x="38927" y="27466"/>
                    <a:pt x="38992" y="27465"/>
                    <a:pt x="39055" y="27464"/>
                  </a:cubicBezTo>
                  <a:cubicBezTo>
                    <a:pt x="40438" y="27399"/>
                    <a:pt x="43074" y="26082"/>
                    <a:pt x="43299" y="25985"/>
                  </a:cubicBezTo>
                  <a:cubicBezTo>
                    <a:pt x="43395" y="26532"/>
                    <a:pt x="43524" y="27078"/>
                    <a:pt x="43652" y="27624"/>
                  </a:cubicBezTo>
                  <a:cubicBezTo>
                    <a:pt x="44006" y="29425"/>
                    <a:pt x="44391" y="31225"/>
                    <a:pt x="44777" y="32993"/>
                  </a:cubicBezTo>
                  <a:cubicBezTo>
                    <a:pt x="44938" y="33603"/>
                    <a:pt x="45099" y="34214"/>
                    <a:pt x="45259" y="34793"/>
                  </a:cubicBezTo>
                  <a:cubicBezTo>
                    <a:pt x="44809" y="34343"/>
                    <a:pt x="43974" y="33507"/>
                    <a:pt x="43909" y="33443"/>
                  </a:cubicBezTo>
                  <a:cubicBezTo>
                    <a:pt x="42989" y="32687"/>
                    <a:pt x="41099" y="31846"/>
                    <a:pt x="39561" y="31846"/>
                  </a:cubicBezTo>
                  <a:cubicBezTo>
                    <a:pt x="39004" y="31846"/>
                    <a:pt x="38493" y="31956"/>
                    <a:pt x="38091" y="32221"/>
                  </a:cubicBezTo>
                  <a:cubicBezTo>
                    <a:pt x="36998" y="32928"/>
                    <a:pt x="36902" y="34407"/>
                    <a:pt x="37705" y="35371"/>
                  </a:cubicBezTo>
                  <a:cubicBezTo>
                    <a:pt x="38470" y="36319"/>
                    <a:pt x="39904" y="36627"/>
                    <a:pt x="41093" y="36627"/>
                  </a:cubicBezTo>
                  <a:cubicBezTo>
                    <a:pt x="41154" y="36627"/>
                    <a:pt x="41214" y="36626"/>
                    <a:pt x="41273" y="36625"/>
                  </a:cubicBezTo>
                  <a:cubicBezTo>
                    <a:pt x="42495" y="36561"/>
                    <a:pt x="44745" y="35500"/>
                    <a:pt x="45356" y="35211"/>
                  </a:cubicBezTo>
                  <a:cubicBezTo>
                    <a:pt x="45645" y="36207"/>
                    <a:pt x="45934" y="37171"/>
                    <a:pt x="46288" y="38136"/>
                  </a:cubicBezTo>
                  <a:cubicBezTo>
                    <a:pt x="46417" y="38554"/>
                    <a:pt x="46545" y="38971"/>
                    <a:pt x="46738" y="39357"/>
                  </a:cubicBezTo>
                  <a:cubicBezTo>
                    <a:pt x="46802" y="39550"/>
                    <a:pt x="46899" y="39775"/>
                    <a:pt x="46995" y="39968"/>
                  </a:cubicBezTo>
                  <a:cubicBezTo>
                    <a:pt x="46770" y="39936"/>
                    <a:pt x="46642" y="39936"/>
                    <a:pt x="46642" y="39936"/>
                  </a:cubicBezTo>
                  <a:lnTo>
                    <a:pt x="46642" y="39936"/>
                  </a:lnTo>
                  <a:cubicBezTo>
                    <a:pt x="46642" y="39936"/>
                    <a:pt x="46609" y="40514"/>
                    <a:pt x="46674" y="41414"/>
                  </a:cubicBezTo>
                  <a:cubicBezTo>
                    <a:pt x="45633" y="40696"/>
                    <a:pt x="44248" y="40034"/>
                    <a:pt x="43094" y="40034"/>
                  </a:cubicBezTo>
                  <a:cubicBezTo>
                    <a:pt x="42751" y="40034"/>
                    <a:pt x="42428" y="40093"/>
                    <a:pt x="42141" y="40225"/>
                  </a:cubicBezTo>
                  <a:cubicBezTo>
                    <a:pt x="40952" y="40772"/>
                    <a:pt x="40663" y="42218"/>
                    <a:pt x="41273" y="43311"/>
                  </a:cubicBezTo>
                  <a:cubicBezTo>
                    <a:pt x="41370" y="43440"/>
                    <a:pt x="41466" y="43568"/>
                    <a:pt x="41563" y="43697"/>
                  </a:cubicBezTo>
                  <a:cubicBezTo>
                    <a:pt x="41756" y="45143"/>
                    <a:pt x="42591" y="46718"/>
                    <a:pt x="43299" y="47522"/>
                  </a:cubicBezTo>
                  <a:cubicBezTo>
                    <a:pt x="43363" y="47618"/>
                    <a:pt x="44263" y="48454"/>
                    <a:pt x="44745" y="48872"/>
                  </a:cubicBezTo>
                  <a:cubicBezTo>
                    <a:pt x="44295" y="48615"/>
                    <a:pt x="43845" y="48390"/>
                    <a:pt x="43363" y="48101"/>
                  </a:cubicBezTo>
                  <a:cubicBezTo>
                    <a:pt x="42688" y="47747"/>
                    <a:pt x="41981" y="47297"/>
                    <a:pt x="41273" y="46911"/>
                  </a:cubicBezTo>
                  <a:cubicBezTo>
                    <a:pt x="40920" y="46686"/>
                    <a:pt x="40566" y="46461"/>
                    <a:pt x="40213" y="46236"/>
                  </a:cubicBezTo>
                  <a:cubicBezTo>
                    <a:pt x="39859" y="46011"/>
                    <a:pt x="39538" y="45754"/>
                    <a:pt x="39184" y="45529"/>
                  </a:cubicBezTo>
                  <a:cubicBezTo>
                    <a:pt x="38670" y="45143"/>
                    <a:pt x="38188" y="44757"/>
                    <a:pt x="37673" y="44340"/>
                  </a:cubicBezTo>
                  <a:cubicBezTo>
                    <a:pt x="38091" y="43697"/>
                    <a:pt x="39313" y="41704"/>
                    <a:pt x="39505" y="40547"/>
                  </a:cubicBezTo>
                  <a:cubicBezTo>
                    <a:pt x="39698" y="39325"/>
                    <a:pt x="39570" y="37750"/>
                    <a:pt x="38702" y="36850"/>
                  </a:cubicBezTo>
                  <a:cubicBezTo>
                    <a:pt x="38240" y="36388"/>
                    <a:pt x="37627" y="36138"/>
                    <a:pt x="37026" y="36138"/>
                  </a:cubicBezTo>
                  <a:cubicBezTo>
                    <a:pt x="36455" y="36138"/>
                    <a:pt x="35895" y="36364"/>
                    <a:pt x="35487" y="36850"/>
                  </a:cubicBezTo>
                  <a:cubicBezTo>
                    <a:pt x="34330" y="38264"/>
                    <a:pt x="35198" y="41414"/>
                    <a:pt x="36034" y="42797"/>
                  </a:cubicBezTo>
                  <a:cubicBezTo>
                    <a:pt x="36066" y="42829"/>
                    <a:pt x="36291" y="43118"/>
                    <a:pt x="36548" y="43407"/>
                  </a:cubicBezTo>
                  <a:cubicBezTo>
                    <a:pt x="36066" y="43022"/>
                    <a:pt x="35584" y="42604"/>
                    <a:pt x="35134" y="42186"/>
                  </a:cubicBezTo>
                  <a:cubicBezTo>
                    <a:pt x="33784" y="40997"/>
                    <a:pt x="32466" y="39711"/>
                    <a:pt x="31148" y="38457"/>
                  </a:cubicBezTo>
                  <a:cubicBezTo>
                    <a:pt x="30859" y="38200"/>
                    <a:pt x="30569" y="37943"/>
                    <a:pt x="30312" y="37654"/>
                  </a:cubicBezTo>
                  <a:cubicBezTo>
                    <a:pt x="30666" y="37107"/>
                    <a:pt x="31984" y="34953"/>
                    <a:pt x="32177" y="33732"/>
                  </a:cubicBezTo>
                  <a:cubicBezTo>
                    <a:pt x="32369" y="32543"/>
                    <a:pt x="32273" y="30967"/>
                    <a:pt x="31373" y="30035"/>
                  </a:cubicBezTo>
                  <a:cubicBezTo>
                    <a:pt x="30935" y="29581"/>
                    <a:pt x="30334" y="29340"/>
                    <a:pt x="29739" y="29340"/>
                  </a:cubicBezTo>
                  <a:cubicBezTo>
                    <a:pt x="29153" y="29340"/>
                    <a:pt x="28573" y="29573"/>
                    <a:pt x="28159" y="30067"/>
                  </a:cubicBezTo>
                  <a:cubicBezTo>
                    <a:pt x="27001" y="31450"/>
                    <a:pt x="27869" y="34632"/>
                    <a:pt x="28737" y="35982"/>
                  </a:cubicBezTo>
                  <a:cubicBezTo>
                    <a:pt x="28769" y="36046"/>
                    <a:pt x="29026" y="36368"/>
                    <a:pt x="29316" y="36721"/>
                  </a:cubicBezTo>
                  <a:cubicBezTo>
                    <a:pt x="28576" y="36046"/>
                    <a:pt x="27837" y="35371"/>
                    <a:pt x="27066" y="34761"/>
                  </a:cubicBezTo>
                  <a:cubicBezTo>
                    <a:pt x="25748" y="33635"/>
                    <a:pt x="24398" y="32607"/>
                    <a:pt x="23015" y="31707"/>
                  </a:cubicBezTo>
                  <a:cubicBezTo>
                    <a:pt x="23144" y="31514"/>
                    <a:pt x="24751" y="29039"/>
                    <a:pt x="24976" y="27657"/>
                  </a:cubicBezTo>
                  <a:cubicBezTo>
                    <a:pt x="25137" y="26467"/>
                    <a:pt x="25041" y="24892"/>
                    <a:pt x="24140" y="23992"/>
                  </a:cubicBezTo>
                  <a:cubicBezTo>
                    <a:pt x="23696" y="23531"/>
                    <a:pt x="23090" y="23280"/>
                    <a:pt x="22493" y="23280"/>
                  </a:cubicBezTo>
                  <a:cubicBezTo>
                    <a:pt x="21925" y="23280"/>
                    <a:pt x="21365" y="23507"/>
                    <a:pt x="20958" y="23992"/>
                  </a:cubicBezTo>
                  <a:cubicBezTo>
                    <a:pt x="19769" y="25406"/>
                    <a:pt x="20637" y="28557"/>
                    <a:pt x="21505" y="29939"/>
                  </a:cubicBezTo>
                  <a:cubicBezTo>
                    <a:pt x="21569" y="30035"/>
                    <a:pt x="22501" y="31192"/>
                    <a:pt x="22855" y="31578"/>
                  </a:cubicBezTo>
                  <a:lnTo>
                    <a:pt x="22790" y="31546"/>
                  </a:lnTo>
                  <a:cubicBezTo>
                    <a:pt x="21344" y="30646"/>
                    <a:pt x="19801" y="29939"/>
                    <a:pt x="18354" y="29328"/>
                  </a:cubicBezTo>
                  <a:cubicBezTo>
                    <a:pt x="16876" y="28750"/>
                    <a:pt x="15429" y="28299"/>
                    <a:pt x="14111" y="27946"/>
                  </a:cubicBezTo>
                  <a:cubicBezTo>
                    <a:pt x="12794" y="27560"/>
                    <a:pt x="11540" y="27303"/>
                    <a:pt x="10447" y="27078"/>
                  </a:cubicBezTo>
                  <a:cubicBezTo>
                    <a:pt x="9836" y="26982"/>
                    <a:pt x="9290" y="26885"/>
                    <a:pt x="8775" y="26789"/>
                  </a:cubicBezTo>
                  <a:lnTo>
                    <a:pt x="8808" y="26789"/>
                  </a:lnTo>
                  <a:cubicBezTo>
                    <a:pt x="8840" y="26757"/>
                    <a:pt x="7008" y="25567"/>
                    <a:pt x="6879" y="25503"/>
                  </a:cubicBezTo>
                  <a:cubicBezTo>
                    <a:pt x="6051" y="25089"/>
                    <a:pt x="4680" y="24736"/>
                    <a:pt x="3408" y="24736"/>
                  </a:cubicBezTo>
                  <a:cubicBezTo>
                    <a:pt x="2407" y="24736"/>
                    <a:pt x="1466" y="24955"/>
                    <a:pt x="900" y="25535"/>
                  </a:cubicBezTo>
                  <a:cubicBezTo>
                    <a:pt x="0" y="26467"/>
                    <a:pt x="225" y="27946"/>
                    <a:pt x="1222" y="28717"/>
                  </a:cubicBezTo>
                  <a:cubicBezTo>
                    <a:pt x="1813" y="29194"/>
                    <a:pt x="2608" y="29365"/>
                    <a:pt x="3405" y="29365"/>
                  </a:cubicBezTo>
                  <a:cubicBezTo>
                    <a:pt x="3951" y="29365"/>
                    <a:pt x="4499" y="29285"/>
                    <a:pt x="4982" y="29167"/>
                  </a:cubicBezTo>
                  <a:cubicBezTo>
                    <a:pt x="6172" y="28846"/>
                    <a:pt x="8197" y="27271"/>
                    <a:pt x="8711" y="26853"/>
                  </a:cubicBezTo>
                  <a:cubicBezTo>
                    <a:pt x="9225" y="26949"/>
                    <a:pt x="9804" y="27078"/>
                    <a:pt x="10415" y="27207"/>
                  </a:cubicBezTo>
                  <a:cubicBezTo>
                    <a:pt x="11508" y="27432"/>
                    <a:pt x="12729" y="27721"/>
                    <a:pt x="14047" y="28139"/>
                  </a:cubicBezTo>
                  <a:cubicBezTo>
                    <a:pt x="14401" y="28235"/>
                    <a:pt x="14786" y="28364"/>
                    <a:pt x="15140" y="28492"/>
                  </a:cubicBezTo>
                  <a:cubicBezTo>
                    <a:pt x="14497" y="28396"/>
                    <a:pt x="13597" y="28332"/>
                    <a:pt x="13501" y="28332"/>
                  </a:cubicBezTo>
                  <a:cubicBezTo>
                    <a:pt x="11893" y="28364"/>
                    <a:pt x="8775" y="29360"/>
                    <a:pt x="8229" y="31096"/>
                  </a:cubicBezTo>
                  <a:cubicBezTo>
                    <a:pt x="7843" y="32350"/>
                    <a:pt x="8743" y="33539"/>
                    <a:pt x="9965" y="33796"/>
                  </a:cubicBezTo>
                  <a:cubicBezTo>
                    <a:pt x="10127" y="33830"/>
                    <a:pt x="10292" y="33845"/>
                    <a:pt x="10457" y="33845"/>
                  </a:cubicBezTo>
                  <a:cubicBezTo>
                    <a:pt x="11569" y="33845"/>
                    <a:pt x="12717" y="33146"/>
                    <a:pt x="13501" y="32446"/>
                  </a:cubicBezTo>
                  <a:cubicBezTo>
                    <a:pt x="14433" y="31610"/>
                    <a:pt x="15526" y="29200"/>
                    <a:pt x="15783" y="28685"/>
                  </a:cubicBezTo>
                  <a:cubicBezTo>
                    <a:pt x="16587" y="28942"/>
                    <a:pt x="17390" y="29264"/>
                    <a:pt x="18226" y="29617"/>
                  </a:cubicBezTo>
                  <a:cubicBezTo>
                    <a:pt x="19672" y="30228"/>
                    <a:pt x="21151" y="30967"/>
                    <a:pt x="22598" y="31900"/>
                  </a:cubicBezTo>
                  <a:cubicBezTo>
                    <a:pt x="22662" y="31964"/>
                    <a:pt x="22726" y="32028"/>
                    <a:pt x="22823" y="32060"/>
                  </a:cubicBezTo>
                  <a:cubicBezTo>
                    <a:pt x="22501" y="31964"/>
                    <a:pt x="20733" y="31610"/>
                    <a:pt x="20605" y="31578"/>
                  </a:cubicBezTo>
                  <a:cubicBezTo>
                    <a:pt x="20472" y="31568"/>
                    <a:pt x="20329" y="31562"/>
                    <a:pt x="20178" y="31562"/>
                  </a:cubicBezTo>
                  <a:cubicBezTo>
                    <a:pt x="18486" y="31562"/>
                    <a:pt x="15725" y="32230"/>
                    <a:pt x="15076" y="33764"/>
                  </a:cubicBezTo>
                  <a:cubicBezTo>
                    <a:pt x="14561" y="34986"/>
                    <a:pt x="15301" y="36271"/>
                    <a:pt x="16490" y="36625"/>
                  </a:cubicBezTo>
                  <a:cubicBezTo>
                    <a:pt x="16752" y="36708"/>
                    <a:pt x="17024" y="36744"/>
                    <a:pt x="17300" y="36744"/>
                  </a:cubicBezTo>
                  <a:cubicBezTo>
                    <a:pt x="18311" y="36744"/>
                    <a:pt x="19372" y="36248"/>
                    <a:pt x="20155" y="35693"/>
                  </a:cubicBezTo>
                  <a:cubicBezTo>
                    <a:pt x="21280" y="34889"/>
                    <a:pt x="22823" y="32221"/>
                    <a:pt x="22887" y="32093"/>
                  </a:cubicBezTo>
                  <a:cubicBezTo>
                    <a:pt x="24205" y="32993"/>
                    <a:pt x="25491" y="34021"/>
                    <a:pt x="26744" y="35146"/>
                  </a:cubicBezTo>
                  <a:cubicBezTo>
                    <a:pt x="27644" y="35950"/>
                    <a:pt x="28544" y="36786"/>
                    <a:pt x="29412" y="37654"/>
                  </a:cubicBezTo>
                  <a:cubicBezTo>
                    <a:pt x="28994" y="37557"/>
                    <a:pt x="27355" y="37204"/>
                    <a:pt x="27226" y="37204"/>
                  </a:cubicBezTo>
                  <a:cubicBezTo>
                    <a:pt x="27073" y="37188"/>
                    <a:pt x="26905" y="37180"/>
                    <a:pt x="26727" y="37180"/>
                  </a:cubicBezTo>
                  <a:cubicBezTo>
                    <a:pt x="25029" y="37180"/>
                    <a:pt x="22337" y="37877"/>
                    <a:pt x="21698" y="39389"/>
                  </a:cubicBezTo>
                  <a:cubicBezTo>
                    <a:pt x="21183" y="40579"/>
                    <a:pt x="21923" y="41864"/>
                    <a:pt x="23112" y="42250"/>
                  </a:cubicBezTo>
                  <a:cubicBezTo>
                    <a:pt x="23366" y="42330"/>
                    <a:pt x="23629" y="42366"/>
                    <a:pt x="23896" y="42366"/>
                  </a:cubicBezTo>
                  <a:cubicBezTo>
                    <a:pt x="24915" y="42366"/>
                    <a:pt x="25987" y="41846"/>
                    <a:pt x="26776" y="41286"/>
                  </a:cubicBezTo>
                  <a:cubicBezTo>
                    <a:pt x="27901" y="40514"/>
                    <a:pt x="29380" y="37943"/>
                    <a:pt x="29476" y="37718"/>
                  </a:cubicBezTo>
                  <a:cubicBezTo>
                    <a:pt x="29894" y="38136"/>
                    <a:pt x="30280" y="38521"/>
                    <a:pt x="30698" y="38907"/>
                  </a:cubicBezTo>
                  <a:cubicBezTo>
                    <a:pt x="31984" y="40193"/>
                    <a:pt x="33269" y="41511"/>
                    <a:pt x="34620" y="42765"/>
                  </a:cubicBezTo>
                  <a:cubicBezTo>
                    <a:pt x="35070" y="43182"/>
                    <a:pt x="35520" y="43600"/>
                    <a:pt x="36002" y="44018"/>
                  </a:cubicBezTo>
                  <a:cubicBezTo>
                    <a:pt x="35359" y="43857"/>
                    <a:pt x="34234" y="43632"/>
                    <a:pt x="34105" y="43600"/>
                  </a:cubicBezTo>
                  <a:cubicBezTo>
                    <a:pt x="33973" y="43590"/>
                    <a:pt x="33830" y="43584"/>
                    <a:pt x="33679" y="43584"/>
                  </a:cubicBezTo>
                  <a:cubicBezTo>
                    <a:pt x="31986" y="43584"/>
                    <a:pt x="29225" y="44252"/>
                    <a:pt x="28576" y="45786"/>
                  </a:cubicBezTo>
                  <a:cubicBezTo>
                    <a:pt x="28062" y="47008"/>
                    <a:pt x="28801" y="48293"/>
                    <a:pt x="30023" y="48647"/>
                  </a:cubicBezTo>
                  <a:cubicBezTo>
                    <a:pt x="30285" y="48730"/>
                    <a:pt x="30557" y="48767"/>
                    <a:pt x="30832" y="48767"/>
                  </a:cubicBezTo>
                  <a:cubicBezTo>
                    <a:pt x="31842" y="48767"/>
                    <a:pt x="32898" y="48270"/>
                    <a:pt x="33655" y="47715"/>
                  </a:cubicBezTo>
                  <a:cubicBezTo>
                    <a:pt x="34652" y="47008"/>
                    <a:pt x="35937" y="44886"/>
                    <a:pt x="36291" y="44275"/>
                  </a:cubicBezTo>
                  <a:cubicBezTo>
                    <a:pt x="37095" y="44950"/>
                    <a:pt x="37866" y="45625"/>
                    <a:pt x="38670" y="46236"/>
                  </a:cubicBezTo>
                  <a:cubicBezTo>
                    <a:pt x="39023" y="46493"/>
                    <a:pt x="39377" y="46750"/>
                    <a:pt x="39730" y="46975"/>
                  </a:cubicBezTo>
                  <a:cubicBezTo>
                    <a:pt x="40084" y="47233"/>
                    <a:pt x="40438" y="47458"/>
                    <a:pt x="40759" y="47683"/>
                  </a:cubicBezTo>
                  <a:cubicBezTo>
                    <a:pt x="41498" y="48133"/>
                    <a:pt x="42173" y="48551"/>
                    <a:pt x="42881" y="48968"/>
                  </a:cubicBezTo>
                  <a:cubicBezTo>
                    <a:pt x="43202" y="49161"/>
                    <a:pt x="43556" y="49354"/>
                    <a:pt x="43877" y="49547"/>
                  </a:cubicBezTo>
                  <a:cubicBezTo>
                    <a:pt x="43266" y="49322"/>
                    <a:pt x="42302" y="48936"/>
                    <a:pt x="42206" y="48936"/>
                  </a:cubicBezTo>
                  <a:cubicBezTo>
                    <a:pt x="41747" y="48815"/>
                    <a:pt x="41145" y="48745"/>
                    <a:pt x="40498" y="48745"/>
                  </a:cubicBezTo>
                  <a:cubicBezTo>
                    <a:pt x="38919" y="48745"/>
                    <a:pt x="37071" y="49160"/>
                    <a:pt x="36387" y="50254"/>
                  </a:cubicBezTo>
                  <a:cubicBezTo>
                    <a:pt x="35712" y="51347"/>
                    <a:pt x="36259" y="52729"/>
                    <a:pt x="37384" y="53276"/>
                  </a:cubicBezTo>
                  <a:cubicBezTo>
                    <a:pt x="37776" y="53477"/>
                    <a:pt x="38219" y="53562"/>
                    <a:pt x="38676" y="53562"/>
                  </a:cubicBezTo>
                  <a:cubicBezTo>
                    <a:pt x="39530" y="53562"/>
                    <a:pt x="40433" y="53267"/>
                    <a:pt x="41145" y="52890"/>
                  </a:cubicBezTo>
                  <a:cubicBezTo>
                    <a:pt x="42334" y="52311"/>
                    <a:pt x="44134" y="50093"/>
                    <a:pt x="44327" y="49804"/>
                  </a:cubicBezTo>
                  <a:cubicBezTo>
                    <a:pt x="45163" y="50286"/>
                    <a:pt x="45999" y="50736"/>
                    <a:pt x="46770" y="51154"/>
                  </a:cubicBezTo>
                  <a:cubicBezTo>
                    <a:pt x="48827" y="52247"/>
                    <a:pt x="50627" y="53147"/>
                    <a:pt x="52010" y="53790"/>
                  </a:cubicBezTo>
                  <a:cubicBezTo>
                    <a:pt x="56542" y="57712"/>
                    <a:pt x="62907" y="58130"/>
                    <a:pt x="62907" y="58130"/>
                  </a:cubicBezTo>
                  <a:cubicBezTo>
                    <a:pt x="62907" y="58130"/>
                    <a:pt x="63260" y="50511"/>
                    <a:pt x="58760" y="45465"/>
                  </a:cubicBezTo>
                  <a:cubicBezTo>
                    <a:pt x="57121" y="43632"/>
                    <a:pt x="55096" y="42411"/>
                    <a:pt x="53135" y="41607"/>
                  </a:cubicBezTo>
                  <a:cubicBezTo>
                    <a:pt x="53263" y="41447"/>
                    <a:pt x="53392" y="41318"/>
                    <a:pt x="53488" y="41189"/>
                  </a:cubicBezTo>
                  <a:cubicBezTo>
                    <a:pt x="54131" y="40161"/>
                    <a:pt x="54710" y="38682"/>
                    <a:pt x="54292" y="37493"/>
                  </a:cubicBezTo>
                  <a:cubicBezTo>
                    <a:pt x="53976" y="36593"/>
                    <a:pt x="53145" y="35969"/>
                    <a:pt x="52244" y="35969"/>
                  </a:cubicBezTo>
                  <a:cubicBezTo>
                    <a:pt x="51954" y="35969"/>
                    <a:pt x="51656" y="36034"/>
                    <a:pt x="51367" y="36175"/>
                  </a:cubicBezTo>
                  <a:cubicBezTo>
                    <a:pt x="50113" y="36753"/>
                    <a:pt x="49502" y="38746"/>
                    <a:pt x="49374" y="40386"/>
                  </a:cubicBezTo>
                  <a:cubicBezTo>
                    <a:pt x="48892" y="40257"/>
                    <a:pt x="48442" y="40193"/>
                    <a:pt x="48056" y="40129"/>
                  </a:cubicBezTo>
                  <a:cubicBezTo>
                    <a:pt x="47895" y="39743"/>
                    <a:pt x="47734" y="39389"/>
                    <a:pt x="47542" y="39004"/>
                  </a:cubicBezTo>
                  <a:cubicBezTo>
                    <a:pt x="47381" y="38618"/>
                    <a:pt x="47252" y="38232"/>
                    <a:pt x="47092" y="37814"/>
                  </a:cubicBezTo>
                  <a:cubicBezTo>
                    <a:pt x="46867" y="37236"/>
                    <a:pt x="46674" y="36625"/>
                    <a:pt x="46481" y="36014"/>
                  </a:cubicBezTo>
                  <a:cubicBezTo>
                    <a:pt x="47188" y="35693"/>
                    <a:pt x="49310" y="34728"/>
                    <a:pt x="50113" y="33860"/>
                  </a:cubicBezTo>
                  <a:cubicBezTo>
                    <a:pt x="50917" y="32960"/>
                    <a:pt x="51688" y="31578"/>
                    <a:pt x="51463" y="30325"/>
                  </a:cubicBezTo>
                  <a:cubicBezTo>
                    <a:pt x="51245" y="29262"/>
                    <a:pt x="50358" y="28477"/>
                    <a:pt x="49330" y="28477"/>
                  </a:cubicBezTo>
                  <a:cubicBezTo>
                    <a:pt x="49144" y="28477"/>
                    <a:pt x="48955" y="28503"/>
                    <a:pt x="48763" y="28557"/>
                  </a:cubicBezTo>
                  <a:cubicBezTo>
                    <a:pt x="47027" y="29071"/>
                    <a:pt x="45999" y="32189"/>
                    <a:pt x="45967" y="33828"/>
                  </a:cubicBezTo>
                  <a:cubicBezTo>
                    <a:pt x="45967" y="33860"/>
                    <a:pt x="45999" y="34214"/>
                    <a:pt x="46031" y="34632"/>
                  </a:cubicBezTo>
                  <a:cubicBezTo>
                    <a:pt x="45870" y="34021"/>
                    <a:pt x="45677" y="33410"/>
                    <a:pt x="45516" y="32800"/>
                  </a:cubicBezTo>
                  <a:cubicBezTo>
                    <a:pt x="45066" y="31064"/>
                    <a:pt x="44681" y="29296"/>
                    <a:pt x="44263" y="27496"/>
                  </a:cubicBezTo>
                  <a:cubicBezTo>
                    <a:pt x="44166" y="27110"/>
                    <a:pt x="44102" y="26757"/>
                    <a:pt x="44006" y="26371"/>
                  </a:cubicBezTo>
                  <a:cubicBezTo>
                    <a:pt x="44616" y="26114"/>
                    <a:pt x="46899" y="25053"/>
                    <a:pt x="47734" y="24153"/>
                  </a:cubicBezTo>
                  <a:cubicBezTo>
                    <a:pt x="48538" y="23253"/>
                    <a:pt x="49342" y="21871"/>
                    <a:pt x="49085" y="20617"/>
                  </a:cubicBezTo>
                  <a:cubicBezTo>
                    <a:pt x="48896" y="19568"/>
                    <a:pt x="48032" y="18789"/>
                    <a:pt x="47021" y="18789"/>
                  </a:cubicBezTo>
                  <a:cubicBezTo>
                    <a:pt x="46824" y="18789"/>
                    <a:pt x="46621" y="18818"/>
                    <a:pt x="46417" y="18881"/>
                  </a:cubicBezTo>
                  <a:cubicBezTo>
                    <a:pt x="44681" y="19395"/>
                    <a:pt x="43652" y="22481"/>
                    <a:pt x="43620" y="24121"/>
                  </a:cubicBezTo>
                  <a:cubicBezTo>
                    <a:pt x="43620" y="24185"/>
                    <a:pt x="43652" y="24603"/>
                    <a:pt x="43684" y="25053"/>
                  </a:cubicBezTo>
                  <a:cubicBezTo>
                    <a:pt x="43459" y="24089"/>
                    <a:pt x="43202" y="23124"/>
                    <a:pt x="42945" y="22160"/>
                  </a:cubicBezTo>
                  <a:cubicBezTo>
                    <a:pt x="42463" y="20521"/>
                    <a:pt x="41884" y="18913"/>
                    <a:pt x="41209" y="17370"/>
                  </a:cubicBezTo>
                  <a:cubicBezTo>
                    <a:pt x="41434" y="17306"/>
                    <a:pt x="44166" y="16117"/>
                    <a:pt x="45066" y="15088"/>
                  </a:cubicBezTo>
                  <a:cubicBezTo>
                    <a:pt x="45870" y="14188"/>
                    <a:pt x="46674" y="12838"/>
                    <a:pt x="46417" y="11584"/>
                  </a:cubicBezTo>
                  <a:cubicBezTo>
                    <a:pt x="46226" y="10522"/>
                    <a:pt x="45343" y="9737"/>
                    <a:pt x="44315" y="9737"/>
                  </a:cubicBezTo>
                  <a:cubicBezTo>
                    <a:pt x="44130" y="9737"/>
                    <a:pt x="43940" y="9762"/>
                    <a:pt x="43749" y="9816"/>
                  </a:cubicBezTo>
                  <a:cubicBezTo>
                    <a:pt x="42013" y="10331"/>
                    <a:pt x="40984" y="13449"/>
                    <a:pt x="40952" y="15088"/>
                  </a:cubicBezTo>
                  <a:cubicBezTo>
                    <a:pt x="40952" y="15185"/>
                    <a:pt x="41081" y="16663"/>
                    <a:pt x="41145" y="17210"/>
                  </a:cubicBezTo>
                  <a:lnTo>
                    <a:pt x="41113" y="17145"/>
                  </a:lnTo>
                  <a:cubicBezTo>
                    <a:pt x="40406" y="15570"/>
                    <a:pt x="39538" y="14156"/>
                    <a:pt x="38638" y="12838"/>
                  </a:cubicBezTo>
                  <a:cubicBezTo>
                    <a:pt x="37738" y="11520"/>
                    <a:pt x="36773" y="10363"/>
                    <a:pt x="35873" y="9334"/>
                  </a:cubicBezTo>
                  <a:cubicBezTo>
                    <a:pt x="34973" y="8273"/>
                    <a:pt x="34073" y="7373"/>
                    <a:pt x="33269" y="6602"/>
                  </a:cubicBezTo>
                  <a:cubicBezTo>
                    <a:pt x="32852" y="6184"/>
                    <a:pt x="32434" y="5798"/>
                    <a:pt x="32048" y="5445"/>
                  </a:cubicBezTo>
                  <a:lnTo>
                    <a:pt x="32112" y="5445"/>
                  </a:lnTo>
                  <a:cubicBezTo>
                    <a:pt x="32144" y="5445"/>
                    <a:pt x="31244" y="3420"/>
                    <a:pt x="31180" y="3291"/>
                  </a:cubicBezTo>
                  <a:cubicBezTo>
                    <a:pt x="30438" y="2015"/>
                    <a:pt x="28328" y="1"/>
                    <a:pt x="26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2"/>
            <p:cNvSpPr/>
            <p:nvPr/>
          </p:nvSpPr>
          <p:spPr>
            <a:xfrm>
              <a:off x="2969400" y="4123575"/>
              <a:ext cx="426750" cy="440400"/>
            </a:xfrm>
            <a:custGeom>
              <a:avLst/>
              <a:gdLst/>
              <a:ahLst/>
              <a:cxnLst/>
              <a:rect l="l" t="t" r="r" b="b"/>
              <a:pathLst>
                <a:path w="17070" h="17616" extrusionOk="0">
                  <a:moveTo>
                    <a:pt x="17005" y="1"/>
                  </a:moveTo>
                  <a:lnTo>
                    <a:pt x="17005" y="1"/>
                  </a:lnTo>
                  <a:cubicBezTo>
                    <a:pt x="17004" y="1"/>
                    <a:pt x="9354" y="226"/>
                    <a:pt x="4694" y="5112"/>
                  </a:cubicBezTo>
                  <a:cubicBezTo>
                    <a:pt x="0" y="9965"/>
                    <a:pt x="65" y="17616"/>
                    <a:pt x="65" y="17616"/>
                  </a:cubicBezTo>
                  <a:cubicBezTo>
                    <a:pt x="65" y="17616"/>
                    <a:pt x="7715" y="17359"/>
                    <a:pt x="12376" y="12505"/>
                  </a:cubicBezTo>
                  <a:cubicBezTo>
                    <a:pt x="17069" y="7651"/>
                    <a:pt x="17005" y="1"/>
                    <a:pt x="17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2"/>
            <p:cNvSpPr/>
            <p:nvPr/>
          </p:nvSpPr>
          <p:spPr>
            <a:xfrm>
              <a:off x="1515675" y="3626950"/>
              <a:ext cx="126175" cy="202525"/>
            </a:xfrm>
            <a:custGeom>
              <a:avLst/>
              <a:gdLst/>
              <a:ahLst/>
              <a:cxnLst/>
              <a:rect l="l" t="t" r="r" b="b"/>
              <a:pathLst>
                <a:path w="5047" h="8101" extrusionOk="0">
                  <a:moveTo>
                    <a:pt x="2090" y="0"/>
                  </a:moveTo>
                  <a:cubicBezTo>
                    <a:pt x="1318" y="0"/>
                    <a:pt x="547" y="386"/>
                    <a:pt x="193" y="1190"/>
                  </a:cubicBezTo>
                  <a:cubicBezTo>
                    <a:pt x="65" y="1479"/>
                    <a:pt x="0" y="1800"/>
                    <a:pt x="0" y="2154"/>
                  </a:cubicBezTo>
                  <a:cubicBezTo>
                    <a:pt x="0" y="3761"/>
                    <a:pt x="1318" y="5851"/>
                    <a:pt x="2315" y="6751"/>
                  </a:cubicBezTo>
                  <a:cubicBezTo>
                    <a:pt x="2411" y="6847"/>
                    <a:pt x="4147" y="8101"/>
                    <a:pt x="4211" y="8101"/>
                  </a:cubicBezTo>
                  <a:cubicBezTo>
                    <a:pt x="4211" y="8101"/>
                    <a:pt x="5047" y="5529"/>
                    <a:pt x="5047" y="4018"/>
                  </a:cubicBezTo>
                  <a:cubicBezTo>
                    <a:pt x="5047" y="3890"/>
                    <a:pt x="5047" y="3761"/>
                    <a:pt x="5047" y="3665"/>
                  </a:cubicBezTo>
                  <a:cubicBezTo>
                    <a:pt x="4886" y="2475"/>
                    <a:pt x="4372" y="965"/>
                    <a:pt x="3279" y="322"/>
                  </a:cubicBezTo>
                  <a:cubicBezTo>
                    <a:pt x="2893" y="97"/>
                    <a:pt x="2508" y="0"/>
                    <a:pt x="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2"/>
            <p:cNvSpPr/>
            <p:nvPr/>
          </p:nvSpPr>
          <p:spPr>
            <a:xfrm>
              <a:off x="2659200" y="4023125"/>
              <a:ext cx="458100" cy="488625"/>
            </a:xfrm>
            <a:custGeom>
              <a:avLst/>
              <a:gdLst/>
              <a:ahLst/>
              <a:cxnLst/>
              <a:rect l="l" t="t" r="r" b="b"/>
              <a:pathLst>
                <a:path w="18324" h="19545" extrusionOk="0">
                  <a:moveTo>
                    <a:pt x="1" y="1"/>
                  </a:moveTo>
                  <a:cubicBezTo>
                    <a:pt x="772" y="10930"/>
                    <a:pt x="9258" y="19544"/>
                    <a:pt x="9258" y="19544"/>
                  </a:cubicBezTo>
                  <a:cubicBezTo>
                    <a:pt x="9258" y="19544"/>
                    <a:pt x="17616" y="10898"/>
                    <a:pt x="18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2"/>
            <p:cNvSpPr/>
            <p:nvPr/>
          </p:nvSpPr>
          <p:spPr>
            <a:xfrm>
              <a:off x="1239225" y="3702475"/>
              <a:ext cx="1564650" cy="871150"/>
            </a:xfrm>
            <a:custGeom>
              <a:avLst/>
              <a:gdLst/>
              <a:ahLst/>
              <a:cxnLst/>
              <a:rect l="l" t="t" r="r" b="b"/>
              <a:pathLst>
                <a:path w="62586" h="34846" extrusionOk="0">
                  <a:moveTo>
                    <a:pt x="46739" y="21506"/>
                  </a:moveTo>
                  <a:cubicBezTo>
                    <a:pt x="47189" y="23595"/>
                    <a:pt x="48024" y="26070"/>
                    <a:pt x="49567" y="28224"/>
                  </a:cubicBezTo>
                  <a:cubicBezTo>
                    <a:pt x="48732" y="27838"/>
                    <a:pt x="47864" y="27388"/>
                    <a:pt x="46899" y="26906"/>
                  </a:cubicBezTo>
                  <a:cubicBezTo>
                    <a:pt x="46192" y="26552"/>
                    <a:pt x="45453" y="26167"/>
                    <a:pt x="44713" y="25749"/>
                  </a:cubicBezTo>
                  <a:cubicBezTo>
                    <a:pt x="44842" y="25459"/>
                    <a:pt x="45935" y="23016"/>
                    <a:pt x="45999" y="21634"/>
                  </a:cubicBezTo>
                  <a:cubicBezTo>
                    <a:pt x="46256" y="21602"/>
                    <a:pt x="46514" y="21538"/>
                    <a:pt x="46739" y="21506"/>
                  </a:cubicBezTo>
                  <a:close/>
                  <a:moveTo>
                    <a:pt x="22148" y="1"/>
                  </a:moveTo>
                  <a:cubicBezTo>
                    <a:pt x="21570" y="1"/>
                    <a:pt x="21023" y="226"/>
                    <a:pt x="20605" y="708"/>
                  </a:cubicBezTo>
                  <a:cubicBezTo>
                    <a:pt x="20187" y="1190"/>
                    <a:pt x="20027" y="1897"/>
                    <a:pt x="20027" y="2669"/>
                  </a:cubicBezTo>
                  <a:cubicBezTo>
                    <a:pt x="20027" y="4083"/>
                    <a:pt x="20605" y="5755"/>
                    <a:pt x="21152" y="6655"/>
                  </a:cubicBezTo>
                  <a:cubicBezTo>
                    <a:pt x="21216" y="6751"/>
                    <a:pt x="22148" y="7908"/>
                    <a:pt x="22502" y="8294"/>
                  </a:cubicBezTo>
                  <a:lnTo>
                    <a:pt x="22437" y="8262"/>
                  </a:lnTo>
                  <a:cubicBezTo>
                    <a:pt x="20991" y="7362"/>
                    <a:pt x="19448" y="6655"/>
                    <a:pt x="18001" y="6044"/>
                  </a:cubicBezTo>
                  <a:cubicBezTo>
                    <a:pt x="16523" y="5466"/>
                    <a:pt x="15076" y="5015"/>
                    <a:pt x="13758" y="4662"/>
                  </a:cubicBezTo>
                  <a:cubicBezTo>
                    <a:pt x="12441" y="4276"/>
                    <a:pt x="11187" y="4019"/>
                    <a:pt x="10094" y="3794"/>
                  </a:cubicBezTo>
                  <a:cubicBezTo>
                    <a:pt x="9483" y="3698"/>
                    <a:pt x="8937" y="3601"/>
                    <a:pt x="8422" y="3505"/>
                  </a:cubicBezTo>
                  <a:lnTo>
                    <a:pt x="8455" y="3505"/>
                  </a:lnTo>
                  <a:cubicBezTo>
                    <a:pt x="8455" y="3440"/>
                    <a:pt x="6655" y="2283"/>
                    <a:pt x="6526" y="2219"/>
                  </a:cubicBezTo>
                  <a:cubicBezTo>
                    <a:pt x="5690" y="1801"/>
                    <a:pt x="4340" y="1447"/>
                    <a:pt x="3054" y="1447"/>
                  </a:cubicBezTo>
                  <a:cubicBezTo>
                    <a:pt x="2058" y="1447"/>
                    <a:pt x="1126" y="1672"/>
                    <a:pt x="547" y="2251"/>
                  </a:cubicBezTo>
                  <a:cubicBezTo>
                    <a:pt x="161" y="2637"/>
                    <a:pt x="1" y="3151"/>
                    <a:pt x="1" y="3665"/>
                  </a:cubicBezTo>
                  <a:cubicBezTo>
                    <a:pt x="1" y="4308"/>
                    <a:pt x="290" y="4983"/>
                    <a:pt x="869" y="5433"/>
                  </a:cubicBezTo>
                  <a:cubicBezTo>
                    <a:pt x="1447" y="5916"/>
                    <a:pt x="2251" y="6076"/>
                    <a:pt x="3054" y="6076"/>
                  </a:cubicBezTo>
                  <a:cubicBezTo>
                    <a:pt x="3601" y="6076"/>
                    <a:pt x="4147" y="5980"/>
                    <a:pt x="4629" y="5883"/>
                  </a:cubicBezTo>
                  <a:cubicBezTo>
                    <a:pt x="5819" y="5562"/>
                    <a:pt x="7844" y="3987"/>
                    <a:pt x="8358" y="3569"/>
                  </a:cubicBezTo>
                  <a:cubicBezTo>
                    <a:pt x="8872" y="3665"/>
                    <a:pt x="9451" y="3794"/>
                    <a:pt x="10062" y="3923"/>
                  </a:cubicBezTo>
                  <a:cubicBezTo>
                    <a:pt x="11155" y="4148"/>
                    <a:pt x="12376" y="4437"/>
                    <a:pt x="13694" y="4855"/>
                  </a:cubicBezTo>
                  <a:cubicBezTo>
                    <a:pt x="14048" y="4951"/>
                    <a:pt x="14433" y="5080"/>
                    <a:pt x="14787" y="5208"/>
                  </a:cubicBezTo>
                  <a:cubicBezTo>
                    <a:pt x="14144" y="5112"/>
                    <a:pt x="13244" y="5048"/>
                    <a:pt x="13148" y="5048"/>
                  </a:cubicBezTo>
                  <a:cubicBezTo>
                    <a:pt x="11540" y="5080"/>
                    <a:pt x="8422" y="6076"/>
                    <a:pt x="7876" y="7812"/>
                  </a:cubicBezTo>
                  <a:cubicBezTo>
                    <a:pt x="7812" y="8005"/>
                    <a:pt x="7780" y="8230"/>
                    <a:pt x="7780" y="8423"/>
                  </a:cubicBezTo>
                  <a:cubicBezTo>
                    <a:pt x="7780" y="9419"/>
                    <a:pt x="8583" y="10319"/>
                    <a:pt x="9612" y="10512"/>
                  </a:cubicBezTo>
                  <a:cubicBezTo>
                    <a:pt x="9773" y="10544"/>
                    <a:pt x="9933" y="10544"/>
                    <a:pt x="10094" y="10544"/>
                  </a:cubicBezTo>
                  <a:cubicBezTo>
                    <a:pt x="11219" y="10544"/>
                    <a:pt x="12376" y="9869"/>
                    <a:pt x="13148" y="9162"/>
                  </a:cubicBezTo>
                  <a:cubicBezTo>
                    <a:pt x="14080" y="8326"/>
                    <a:pt x="15173" y="5916"/>
                    <a:pt x="15430" y="5401"/>
                  </a:cubicBezTo>
                  <a:cubicBezTo>
                    <a:pt x="16234" y="5658"/>
                    <a:pt x="17037" y="5980"/>
                    <a:pt x="17873" y="6333"/>
                  </a:cubicBezTo>
                  <a:cubicBezTo>
                    <a:pt x="19319" y="6944"/>
                    <a:pt x="20798" y="7683"/>
                    <a:pt x="22245" y="8616"/>
                  </a:cubicBezTo>
                  <a:cubicBezTo>
                    <a:pt x="22309" y="8680"/>
                    <a:pt x="22373" y="8744"/>
                    <a:pt x="22470" y="8776"/>
                  </a:cubicBezTo>
                  <a:cubicBezTo>
                    <a:pt x="22148" y="8680"/>
                    <a:pt x="20380" y="8326"/>
                    <a:pt x="20252" y="8294"/>
                  </a:cubicBezTo>
                  <a:lnTo>
                    <a:pt x="19769" y="8294"/>
                  </a:lnTo>
                  <a:cubicBezTo>
                    <a:pt x="18066" y="8294"/>
                    <a:pt x="15366" y="8969"/>
                    <a:pt x="14723" y="10480"/>
                  </a:cubicBezTo>
                  <a:cubicBezTo>
                    <a:pt x="14594" y="10769"/>
                    <a:pt x="14530" y="11027"/>
                    <a:pt x="14530" y="11284"/>
                  </a:cubicBezTo>
                  <a:cubicBezTo>
                    <a:pt x="14530" y="12216"/>
                    <a:pt x="15205" y="13052"/>
                    <a:pt x="16137" y="13341"/>
                  </a:cubicBezTo>
                  <a:cubicBezTo>
                    <a:pt x="16394" y="13437"/>
                    <a:pt x="16651" y="13469"/>
                    <a:pt x="16941" y="13469"/>
                  </a:cubicBezTo>
                  <a:cubicBezTo>
                    <a:pt x="17937" y="13469"/>
                    <a:pt x="19030" y="12955"/>
                    <a:pt x="19802" y="12409"/>
                  </a:cubicBezTo>
                  <a:cubicBezTo>
                    <a:pt x="20927" y="11605"/>
                    <a:pt x="22470" y="8937"/>
                    <a:pt x="22534" y="8809"/>
                  </a:cubicBezTo>
                  <a:cubicBezTo>
                    <a:pt x="23852" y="9709"/>
                    <a:pt x="25138" y="10737"/>
                    <a:pt x="26391" y="11862"/>
                  </a:cubicBezTo>
                  <a:cubicBezTo>
                    <a:pt x="27291" y="12666"/>
                    <a:pt x="28191" y="13502"/>
                    <a:pt x="29059" y="14370"/>
                  </a:cubicBezTo>
                  <a:cubicBezTo>
                    <a:pt x="28641" y="14273"/>
                    <a:pt x="27002" y="13920"/>
                    <a:pt x="26873" y="13920"/>
                  </a:cubicBezTo>
                  <a:cubicBezTo>
                    <a:pt x="26713" y="13887"/>
                    <a:pt x="26552" y="13887"/>
                    <a:pt x="26391" y="13887"/>
                  </a:cubicBezTo>
                  <a:cubicBezTo>
                    <a:pt x="24688" y="13887"/>
                    <a:pt x="21987" y="14562"/>
                    <a:pt x="21345" y="16105"/>
                  </a:cubicBezTo>
                  <a:cubicBezTo>
                    <a:pt x="21216" y="16363"/>
                    <a:pt x="21184" y="16620"/>
                    <a:pt x="21184" y="16877"/>
                  </a:cubicBezTo>
                  <a:cubicBezTo>
                    <a:pt x="21184" y="17809"/>
                    <a:pt x="21827" y="18677"/>
                    <a:pt x="22759" y="18966"/>
                  </a:cubicBezTo>
                  <a:cubicBezTo>
                    <a:pt x="23016" y="19030"/>
                    <a:pt x="23305" y="19063"/>
                    <a:pt x="23562" y="19063"/>
                  </a:cubicBezTo>
                  <a:cubicBezTo>
                    <a:pt x="24591" y="19063"/>
                    <a:pt x="25652" y="18580"/>
                    <a:pt x="26423" y="18002"/>
                  </a:cubicBezTo>
                  <a:cubicBezTo>
                    <a:pt x="27548" y="17230"/>
                    <a:pt x="29027" y="14659"/>
                    <a:pt x="29123" y="14434"/>
                  </a:cubicBezTo>
                  <a:cubicBezTo>
                    <a:pt x="29541" y="14852"/>
                    <a:pt x="29927" y="15237"/>
                    <a:pt x="30345" y="15623"/>
                  </a:cubicBezTo>
                  <a:cubicBezTo>
                    <a:pt x="31631" y="16909"/>
                    <a:pt x="32916" y="18227"/>
                    <a:pt x="34267" y="19481"/>
                  </a:cubicBezTo>
                  <a:cubicBezTo>
                    <a:pt x="34717" y="19898"/>
                    <a:pt x="35167" y="20316"/>
                    <a:pt x="35649" y="20734"/>
                  </a:cubicBezTo>
                  <a:cubicBezTo>
                    <a:pt x="35006" y="20573"/>
                    <a:pt x="33881" y="20348"/>
                    <a:pt x="33752" y="20316"/>
                  </a:cubicBezTo>
                  <a:lnTo>
                    <a:pt x="33302" y="20316"/>
                  </a:lnTo>
                  <a:cubicBezTo>
                    <a:pt x="31599" y="20316"/>
                    <a:pt x="28866" y="20991"/>
                    <a:pt x="28223" y="22502"/>
                  </a:cubicBezTo>
                  <a:cubicBezTo>
                    <a:pt x="28127" y="22759"/>
                    <a:pt x="28063" y="23049"/>
                    <a:pt x="28063" y="23306"/>
                  </a:cubicBezTo>
                  <a:cubicBezTo>
                    <a:pt x="28063" y="24238"/>
                    <a:pt x="28706" y="25074"/>
                    <a:pt x="29670" y="25363"/>
                  </a:cubicBezTo>
                  <a:cubicBezTo>
                    <a:pt x="29927" y="25459"/>
                    <a:pt x="30184" y="25492"/>
                    <a:pt x="30441" y="25492"/>
                  </a:cubicBezTo>
                  <a:cubicBezTo>
                    <a:pt x="31470" y="25492"/>
                    <a:pt x="32531" y="24977"/>
                    <a:pt x="33302" y="24431"/>
                  </a:cubicBezTo>
                  <a:cubicBezTo>
                    <a:pt x="34299" y="23724"/>
                    <a:pt x="35584" y="21602"/>
                    <a:pt x="35938" y="20991"/>
                  </a:cubicBezTo>
                  <a:cubicBezTo>
                    <a:pt x="36742" y="21666"/>
                    <a:pt x="37513" y="22341"/>
                    <a:pt x="38317" y="22952"/>
                  </a:cubicBezTo>
                  <a:cubicBezTo>
                    <a:pt x="38670" y="23209"/>
                    <a:pt x="39024" y="23466"/>
                    <a:pt x="39377" y="23691"/>
                  </a:cubicBezTo>
                  <a:cubicBezTo>
                    <a:pt x="39731" y="23949"/>
                    <a:pt x="40085" y="24174"/>
                    <a:pt x="40406" y="24399"/>
                  </a:cubicBezTo>
                  <a:cubicBezTo>
                    <a:pt x="41145" y="24849"/>
                    <a:pt x="41820" y="25267"/>
                    <a:pt x="42528" y="25684"/>
                  </a:cubicBezTo>
                  <a:cubicBezTo>
                    <a:pt x="42849" y="25877"/>
                    <a:pt x="43203" y="26070"/>
                    <a:pt x="43524" y="26263"/>
                  </a:cubicBezTo>
                  <a:cubicBezTo>
                    <a:pt x="42913" y="26038"/>
                    <a:pt x="41949" y="25652"/>
                    <a:pt x="41853" y="25652"/>
                  </a:cubicBezTo>
                  <a:cubicBezTo>
                    <a:pt x="41403" y="25524"/>
                    <a:pt x="40792" y="25459"/>
                    <a:pt x="40149" y="25459"/>
                  </a:cubicBezTo>
                  <a:cubicBezTo>
                    <a:pt x="38574" y="25459"/>
                    <a:pt x="36710" y="25845"/>
                    <a:pt x="36034" y="26970"/>
                  </a:cubicBezTo>
                  <a:cubicBezTo>
                    <a:pt x="35842" y="27292"/>
                    <a:pt x="35745" y="27645"/>
                    <a:pt x="35745" y="28031"/>
                  </a:cubicBezTo>
                  <a:cubicBezTo>
                    <a:pt x="35745" y="28835"/>
                    <a:pt x="36227" y="29606"/>
                    <a:pt x="37031" y="29992"/>
                  </a:cubicBezTo>
                  <a:cubicBezTo>
                    <a:pt x="37417" y="30185"/>
                    <a:pt x="37867" y="30281"/>
                    <a:pt x="38317" y="30281"/>
                  </a:cubicBezTo>
                  <a:cubicBezTo>
                    <a:pt x="39152" y="30281"/>
                    <a:pt x="40085" y="29992"/>
                    <a:pt x="40792" y="29606"/>
                  </a:cubicBezTo>
                  <a:cubicBezTo>
                    <a:pt x="41981" y="29027"/>
                    <a:pt x="43781" y="26809"/>
                    <a:pt x="43974" y="26520"/>
                  </a:cubicBezTo>
                  <a:cubicBezTo>
                    <a:pt x="44810" y="27002"/>
                    <a:pt x="45646" y="27452"/>
                    <a:pt x="46417" y="27870"/>
                  </a:cubicBezTo>
                  <a:cubicBezTo>
                    <a:pt x="48474" y="28963"/>
                    <a:pt x="50274" y="29863"/>
                    <a:pt x="51657" y="30506"/>
                  </a:cubicBezTo>
                  <a:cubicBezTo>
                    <a:pt x="56189" y="34428"/>
                    <a:pt x="62554" y="34846"/>
                    <a:pt x="62554" y="34846"/>
                  </a:cubicBezTo>
                  <a:cubicBezTo>
                    <a:pt x="62554" y="34846"/>
                    <a:pt x="62586" y="34717"/>
                    <a:pt x="62586" y="34492"/>
                  </a:cubicBezTo>
                  <a:cubicBezTo>
                    <a:pt x="62586" y="32917"/>
                    <a:pt x="62329" y="26552"/>
                    <a:pt x="58407" y="22181"/>
                  </a:cubicBezTo>
                  <a:cubicBezTo>
                    <a:pt x="56768" y="20348"/>
                    <a:pt x="54743" y="19127"/>
                    <a:pt x="52782" y="18323"/>
                  </a:cubicBezTo>
                  <a:cubicBezTo>
                    <a:pt x="52910" y="18163"/>
                    <a:pt x="53039" y="18034"/>
                    <a:pt x="53135" y="17905"/>
                  </a:cubicBezTo>
                  <a:cubicBezTo>
                    <a:pt x="53617" y="17134"/>
                    <a:pt x="54067" y="16073"/>
                    <a:pt x="54067" y="15109"/>
                  </a:cubicBezTo>
                  <a:cubicBezTo>
                    <a:pt x="54067" y="14787"/>
                    <a:pt x="54035" y="14498"/>
                    <a:pt x="53939" y="14209"/>
                  </a:cubicBezTo>
                  <a:cubicBezTo>
                    <a:pt x="53714" y="13566"/>
                    <a:pt x="53232" y="13084"/>
                    <a:pt x="52653" y="12827"/>
                  </a:cubicBezTo>
                  <a:lnTo>
                    <a:pt x="51110" y="12827"/>
                  </a:lnTo>
                  <a:cubicBezTo>
                    <a:pt x="51078" y="12859"/>
                    <a:pt x="51046" y="12859"/>
                    <a:pt x="51014" y="12891"/>
                  </a:cubicBezTo>
                  <a:cubicBezTo>
                    <a:pt x="49760" y="13469"/>
                    <a:pt x="49149" y="15462"/>
                    <a:pt x="49021" y="17102"/>
                  </a:cubicBezTo>
                  <a:cubicBezTo>
                    <a:pt x="48539" y="16973"/>
                    <a:pt x="48089" y="16909"/>
                    <a:pt x="47703" y="16845"/>
                  </a:cubicBezTo>
                  <a:cubicBezTo>
                    <a:pt x="47542" y="16459"/>
                    <a:pt x="47381" y="16105"/>
                    <a:pt x="47189" y="15720"/>
                  </a:cubicBezTo>
                  <a:cubicBezTo>
                    <a:pt x="47028" y="15334"/>
                    <a:pt x="46899" y="14948"/>
                    <a:pt x="46739" y="14530"/>
                  </a:cubicBezTo>
                  <a:cubicBezTo>
                    <a:pt x="46514" y="13984"/>
                    <a:pt x="46353" y="13405"/>
                    <a:pt x="46160" y="12827"/>
                  </a:cubicBezTo>
                  <a:lnTo>
                    <a:pt x="45260" y="12827"/>
                  </a:lnTo>
                  <a:cubicBezTo>
                    <a:pt x="45485" y="13534"/>
                    <a:pt x="45678" y="14209"/>
                    <a:pt x="45935" y="14852"/>
                  </a:cubicBezTo>
                  <a:cubicBezTo>
                    <a:pt x="46064" y="15270"/>
                    <a:pt x="46192" y="15687"/>
                    <a:pt x="46385" y="16073"/>
                  </a:cubicBezTo>
                  <a:cubicBezTo>
                    <a:pt x="46449" y="16266"/>
                    <a:pt x="46546" y="16491"/>
                    <a:pt x="46642" y="16684"/>
                  </a:cubicBezTo>
                  <a:cubicBezTo>
                    <a:pt x="46417" y="16652"/>
                    <a:pt x="46289" y="16652"/>
                    <a:pt x="46289" y="16652"/>
                  </a:cubicBezTo>
                  <a:cubicBezTo>
                    <a:pt x="46289" y="16652"/>
                    <a:pt x="46289" y="16780"/>
                    <a:pt x="46289" y="17005"/>
                  </a:cubicBezTo>
                  <a:cubicBezTo>
                    <a:pt x="46289" y="17263"/>
                    <a:pt x="46289" y="17648"/>
                    <a:pt x="46321" y="18130"/>
                  </a:cubicBezTo>
                  <a:cubicBezTo>
                    <a:pt x="45292" y="17391"/>
                    <a:pt x="43910" y="16748"/>
                    <a:pt x="42753" y="16748"/>
                  </a:cubicBezTo>
                  <a:cubicBezTo>
                    <a:pt x="42399" y="16748"/>
                    <a:pt x="42078" y="16813"/>
                    <a:pt x="41788" y="16941"/>
                  </a:cubicBezTo>
                  <a:cubicBezTo>
                    <a:pt x="41017" y="17295"/>
                    <a:pt x="40599" y="18066"/>
                    <a:pt x="40599" y="18838"/>
                  </a:cubicBezTo>
                  <a:cubicBezTo>
                    <a:pt x="40599" y="19256"/>
                    <a:pt x="40728" y="19641"/>
                    <a:pt x="40920" y="20027"/>
                  </a:cubicBezTo>
                  <a:cubicBezTo>
                    <a:pt x="41017" y="20156"/>
                    <a:pt x="41113" y="20284"/>
                    <a:pt x="41210" y="20413"/>
                  </a:cubicBezTo>
                  <a:cubicBezTo>
                    <a:pt x="41403" y="21859"/>
                    <a:pt x="42238" y="23434"/>
                    <a:pt x="42946" y="24238"/>
                  </a:cubicBezTo>
                  <a:cubicBezTo>
                    <a:pt x="43010" y="24334"/>
                    <a:pt x="43910" y="25170"/>
                    <a:pt x="44392" y="25588"/>
                  </a:cubicBezTo>
                  <a:cubicBezTo>
                    <a:pt x="43942" y="25331"/>
                    <a:pt x="43492" y="25106"/>
                    <a:pt x="43010" y="24817"/>
                  </a:cubicBezTo>
                  <a:cubicBezTo>
                    <a:pt x="42335" y="24463"/>
                    <a:pt x="41628" y="24013"/>
                    <a:pt x="40920" y="23627"/>
                  </a:cubicBezTo>
                  <a:cubicBezTo>
                    <a:pt x="40567" y="23402"/>
                    <a:pt x="40213" y="23177"/>
                    <a:pt x="39860" y="22952"/>
                  </a:cubicBezTo>
                  <a:cubicBezTo>
                    <a:pt x="39506" y="22727"/>
                    <a:pt x="39185" y="22470"/>
                    <a:pt x="38831" y="22245"/>
                  </a:cubicBezTo>
                  <a:cubicBezTo>
                    <a:pt x="38317" y="21859"/>
                    <a:pt x="37835" y="21473"/>
                    <a:pt x="37320" y="21056"/>
                  </a:cubicBezTo>
                  <a:cubicBezTo>
                    <a:pt x="37738" y="20413"/>
                    <a:pt x="38960" y="18420"/>
                    <a:pt x="39152" y="17263"/>
                  </a:cubicBezTo>
                  <a:cubicBezTo>
                    <a:pt x="39185" y="16941"/>
                    <a:pt x="39217" y="16588"/>
                    <a:pt x="39217" y="16234"/>
                  </a:cubicBezTo>
                  <a:cubicBezTo>
                    <a:pt x="39217" y="15270"/>
                    <a:pt x="38992" y="14241"/>
                    <a:pt x="38349" y="13566"/>
                  </a:cubicBezTo>
                  <a:cubicBezTo>
                    <a:pt x="37899" y="13084"/>
                    <a:pt x="37288" y="12859"/>
                    <a:pt x="36677" y="12859"/>
                  </a:cubicBezTo>
                  <a:cubicBezTo>
                    <a:pt x="36131" y="12859"/>
                    <a:pt x="35552" y="13084"/>
                    <a:pt x="35134" y="13566"/>
                  </a:cubicBezTo>
                  <a:cubicBezTo>
                    <a:pt x="34717" y="14048"/>
                    <a:pt x="34556" y="14755"/>
                    <a:pt x="34556" y="15527"/>
                  </a:cubicBezTo>
                  <a:cubicBezTo>
                    <a:pt x="34556" y="16941"/>
                    <a:pt x="35134" y="18613"/>
                    <a:pt x="35681" y="19513"/>
                  </a:cubicBezTo>
                  <a:cubicBezTo>
                    <a:pt x="35713" y="19545"/>
                    <a:pt x="35938" y="19834"/>
                    <a:pt x="36195" y="20123"/>
                  </a:cubicBezTo>
                  <a:cubicBezTo>
                    <a:pt x="35713" y="19738"/>
                    <a:pt x="35231" y="19320"/>
                    <a:pt x="34781" y="18902"/>
                  </a:cubicBezTo>
                  <a:cubicBezTo>
                    <a:pt x="33431" y="17713"/>
                    <a:pt x="32113" y="16427"/>
                    <a:pt x="30795" y="15173"/>
                  </a:cubicBezTo>
                  <a:cubicBezTo>
                    <a:pt x="30506" y="14916"/>
                    <a:pt x="30216" y="14659"/>
                    <a:pt x="29959" y="14370"/>
                  </a:cubicBezTo>
                  <a:cubicBezTo>
                    <a:pt x="30313" y="13823"/>
                    <a:pt x="31631" y="11669"/>
                    <a:pt x="31824" y="10448"/>
                  </a:cubicBezTo>
                  <a:cubicBezTo>
                    <a:pt x="31888" y="10159"/>
                    <a:pt x="31888" y="9805"/>
                    <a:pt x="31888" y="9451"/>
                  </a:cubicBezTo>
                  <a:cubicBezTo>
                    <a:pt x="31920" y="8487"/>
                    <a:pt x="31663" y="7458"/>
                    <a:pt x="31020" y="6751"/>
                  </a:cubicBezTo>
                  <a:cubicBezTo>
                    <a:pt x="30570" y="6301"/>
                    <a:pt x="29959" y="6076"/>
                    <a:pt x="29381" y="6076"/>
                  </a:cubicBezTo>
                  <a:cubicBezTo>
                    <a:pt x="28802" y="6076"/>
                    <a:pt x="28223" y="6301"/>
                    <a:pt x="27806" y="6783"/>
                  </a:cubicBezTo>
                  <a:cubicBezTo>
                    <a:pt x="27420" y="7266"/>
                    <a:pt x="27259" y="7973"/>
                    <a:pt x="27259" y="8744"/>
                  </a:cubicBezTo>
                  <a:cubicBezTo>
                    <a:pt x="27259" y="10159"/>
                    <a:pt x="27806" y="11830"/>
                    <a:pt x="28384" y="12698"/>
                  </a:cubicBezTo>
                  <a:cubicBezTo>
                    <a:pt x="28416" y="12762"/>
                    <a:pt x="28673" y="13084"/>
                    <a:pt x="28963" y="13437"/>
                  </a:cubicBezTo>
                  <a:cubicBezTo>
                    <a:pt x="28223" y="12762"/>
                    <a:pt x="27484" y="12087"/>
                    <a:pt x="26713" y="11477"/>
                  </a:cubicBezTo>
                  <a:cubicBezTo>
                    <a:pt x="25395" y="10351"/>
                    <a:pt x="24045" y="9323"/>
                    <a:pt x="22662" y="8423"/>
                  </a:cubicBezTo>
                  <a:cubicBezTo>
                    <a:pt x="22791" y="8230"/>
                    <a:pt x="24398" y="5755"/>
                    <a:pt x="24623" y="4373"/>
                  </a:cubicBezTo>
                  <a:cubicBezTo>
                    <a:pt x="24655" y="4083"/>
                    <a:pt x="24688" y="3730"/>
                    <a:pt x="24688" y="3408"/>
                  </a:cubicBezTo>
                  <a:cubicBezTo>
                    <a:pt x="24688" y="2412"/>
                    <a:pt x="24463" y="1383"/>
                    <a:pt x="23787" y="708"/>
                  </a:cubicBezTo>
                  <a:cubicBezTo>
                    <a:pt x="23337" y="226"/>
                    <a:pt x="22759" y="1"/>
                    <a:pt x="22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2"/>
            <p:cNvSpPr/>
            <p:nvPr/>
          </p:nvSpPr>
          <p:spPr>
            <a:xfrm>
              <a:off x="2159350" y="3969275"/>
              <a:ext cx="152725" cy="66725"/>
            </a:xfrm>
            <a:custGeom>
              <a:avLst/>
              <a:gdLst/>
              <a:ahLst/>
              <a:cxnLst/>
              <a:rect l="l" t="t" r="r" b="b"/>
              <a:pathLst>
                <a:path w="6109" h="2669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515"/>
                    <a:pt x="194" y="1030"/>
                    <a:pt x="547" y="1415"/>
                  </a:cubicBezTo>
                  <a:cubicBezTo>
                    <a:pt x="1287" y="2347"/>
                    <a:pt x="2701" y="2669"/>
                    <a:pt x="3890" y="2669"/>
                  </a:cubicBezTo>
                  <a:lnTo>
                    <a:pt x="4115" y="2669"/>
                  </a:lnTo>
                  <a:cubicBezTo>
                    <a:pt x="4662" y="2637"/>
                    <a:pt x="5401" y="2412"/>
                    <a:pt x="6108" y="2155"/>
                  </a:cubicBezTo>
                  <a:lnTo>
                    <a:pt x="4276" y="2155"/>
                  </a:lnTo>
                  <a:cubicBezTo>
                    <a:pt x="2508" y="2155"/>
                    <a:pt x="965" y="13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2"/>
            <p:cNvSpPr/>
            <p:nvPr/>
          </p:nvSpPr>
          <p:spPr>
            <a:xfrm>
              <a:off x="2104725" y="3692850"/>
              <a:ext cx="29750" cy="98050"/>
            </a:xfrm>
            <a:custGeom>
              <a:avLst/>
              <a:gdLst/>
              <a:ahLst/>
              <a:cxnLst/>
              <a:rect l="l" t="t" r="r" b="b"/>
              <a:pathLst>
                <a:path w="1190" h="3922" extrusionOk="0">
                  <a:moveTo>
                    <a:pt x="1189" y="0"/>
                  </a:moveTo>
                  <a:cubicBezTo>
                    <a:pt x="1093" y="32"/>
                    <a:pt x="997" y="97"/>
                    <a:pt x="900" y="161"/>
                  </a:cubicBezTo>
                  <a:cubicBezTo>
                    <a:pt x="289" y="547"/>
                    <a:pt x="0" y="1222"/>
                    <a:pt x="0" y="1865"/>
                  </a:cubicBezTo>
                  <a:cubicBezTo>
                    <a:pt x="0" y="2379"/>
                    <a:pt x="161" y="2893"/>
                    <a:pt x="514" y="3343"/>
                  </a:cubicBezTo>
                  <a:cubicBezTo>
                    <a:pt x="707" y="3568"/>
                    <a:pt x="932" y="3761"/>
                    <a:pt x="1189" y="3922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2"/>
            <p:cNvSpPr/>
            <p:nvPr/>
          </p:nvSpPr>
          <p:spPr>
            <a:xfrm>
              <a:off x="2091050" y="3538550"/>
              <a:ext cx="43425" cy="60300"/>
            </a:xfrm>
            <a:custGeom>
              <a:avLst/>
              <a:gdLst/>
              <a:ahLst/>
              <a:cxnLst/>
              <a:rect l="l" t="t" r="r" b="b"/>
              <a:pathLst>
                <a:path w="1737" h="2412" extrusionOk="0">
                  <a:moveTo>
                    <a:pt x="1736" y="0"/>
                  </a:moveTo>
                  <a:cubicBezTo>
                    <a:pt x="1094" y="772"/>
                    <a:pt x="483" y="1479"/>
                    <a:pt x="1" y="2090"/>
                  </a:cubicBezTo>
                  <a:cubicBezTo>
                    <a:pt x="547" y="2283"/>
                    <a:pt x="1158" y="2379"/>
                    <a:pt x="1736" y="2411"/>
                  </a:cubicBezTo>
                  <a:lnTo>
                    <a:pt x="1736" y="1576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2"/>
            <p:cNvSpPr/>
            <p:nvPr/>
          </p:nvSpPr>
          <p:spPr>
            <a:xfrm>
              <a:off x="1844350" y="3120675"/>
              <a:ext cx="110925" cy="121375"/>
            </a:xfrm>
            <a:custGeom>
              <a:avLst/>
              <a:gdLst/>
              <a:ahLst/>
              <a:cxnLst/>
              <a:rect l="l" t="t" r="r" b="b"/>
              <a:pathLst>
                <a:path w="4437" h="4855" extrusionOk="0">
                  <a:moveTo>
                    <a:pt x="2058" y="0"/>
                  </a:moveTo>
                  <a:cubicBezTo>
                    <a:pt x="1897" y="0"/>
                    <a:pt x="1768" y="0"/>
                    <a:pt x="1640" y="32"/>
                  </a:cubicBezTo>
                  <a:cubicBezTo>
                    <a:pt x="611" y="257"/>
                    <a:pt x="0" y="1158"/>
                    <a:pt x="0" y="2122"/>
                  </a:cubicBezTo>
                  <a:cubicBezTo>
                    <a:pt x="0" y="2379"/>
                    <a:pt x="32" y="2604"/>
                    <a:pt x="129" y="2861"/>
                  </a:cubicBezTo>
                  <a:cubicBezTo>
                    <a:pt x="418" y="3729"/>
                    <a:pt x="1158" y="4372"/>
                    <a:pt x="1993" y="4854"/>
                  </a:cubicBezTo>
                  <a:cubicBezTo>
                    <a:pt x="2958" y="3311"/>
                    <a:pt x="3826" y="1961"/>
                    <a:pt x="4436" y="965"/>
                  </a:cubicBezTo>
                  <a:cubicBezTo>
                    <a:pt x="3665" y="386"/>
                    <a:pt x="2829" y="0"/>
                    <a:pt x="2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2"/>
            <p:cNvSpPr/>
            <p:nvPr/>
          </p:nvSpPr>
          <p:spPr>
            <a:xfrm>
              <a:off x="2971000" y="4123575"/>
              <a:ext cx="423525" cy="440400"/>
            </a:xfrm>
            <a:custGeom>
              <a:avLst/>
              <a:gdLst/>
              <a:ahLst/>
              <a:cxnLst/>
              <a:rect l="l" t="t" r="r" b="b"/>
              <a:pathLst>
                <a:path w="16941" h="17616" extrusionOk="0">
                  <a:moveTo>
                    <a:pt x="16941" y="1"/>
                  </a:moveTo>
                  <a:cubicBezTo>
                    <a:pt x="16941" y="1"/>
                    <a:pt x="9290" y="226"/>
                    <a:pt x="4630" y="5112"/>
                  </a:cubicBezTo>
                  <a:cubicBezTo>
                    <a:pt x="65" y="9837"/>
                    <a:pt x="1" y="17230"/>
                    <a:pt x="1" y="17584"/>
                  </a:cubicBezTo>
                  <a:lnTo>
                    <a:pt x="1" y="17616"/>
                  </a:lnTo>
                  <a:cubicBezTo>
                    <a:pt x="1" y="17616"/>
                    <a:pt x="7651" y="17359"/>
                    <a:pt x="12312" y="12505"/>
                  </a:cubicBezTo>
                  <a:cubicBezTo>
                    <a:pt x="16877" y="7780"/>
                    <a:pt x="16941" y="354"/>
                    <a:pt x="16941" y="33"/>
                  </a:cubicBezTo>
                  <a:lnTo>
                    <a:pt x="16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2"/>
            <p:cNvSpPr/>
            <p:nvPr/>
          </p:nvSpPr>
          <p:spPr>
            <a:xfrm>
              <a:off x="2693750" y="3458200"/>
              <a:ext cx="388975" cy="1053550"/>
            </a:xfrm>
            <a:custGeom>
              <a:avLst/>
              <a:gdLst/>
              <a:ahLst/>
              <a:cxnLst/>
              <a:rect l="l" t="t" r="r" b="b"/>
              <a:pathLst>
                <a:path w="15559" h="42142" extrusionOk="0">
                  <a:moveTo>
                    <a:pt x="7458" y="0"/>
                  </a:moveTo>
                  <a:lnTo>
                    <a:pt x="7523" y="14465"/>
                  </a:lnTo>
                  <a:lnTo>
                    <a:pt x="2733" y="10318"/>
                  </a:lnTo>
                  <a:lnTo>
                    <a:pt x="2412" y="10672"/>
                  </a:lnTo>
                  <a:lnTo>
                    <a:pt x="7523" y="15108"/>
                  </a:lnTo>
                  <a:lnTo>
                    <a:pt x="7555" y="25426"/>
                  </a:lnTo>
                  <a:lnTo>
                    <a:pt x="322" y="19030"/>
                  </a:lnTo>
                  <a:lnTo>
                    <a:pt x="1" y="19383"/>
                  </a:lnTo>
                  <a:lnTo>
                    <a:pt x="7555" y="26069"/>
                  </a:lnTo>
                  <a:lnTo>
                    <a:pt x="7587" y="35455"/>
                  </a:lnTo>
                  <a:lnTo>
                    <a:pt x="2155" y="31212"/>
                  </a:lnTo>
                  <a:lnTo>
                    <a:pt x="1865" y="31566"/>
                  </a:lnTo>
                  <a:lnTo>
                    <a:pt x="7619" y="36098"/>
                  </a:lnTo>
                  <a:lnTo>
                    <a:pt x="7619" y="42141"/>
                  </a:lnTo>
                  <a:lnTo>
                    <a:pt x="8101" y="42141"/>
                  </a:lnTo>
                  <a:lnTo>
                    <a:pt x="8069" y="31534"/>
                  </a:lnTo>
                  <a:lnTo>
                    <a:pt x="15559" y="24783"/>
                  </a:lnTo>
                  <a:lnTo>
                    <a:pt x="15237" y="24430"/>
                  </a:lnTo>
                  <a:lnTo>
                    <a:pt x="8069" y="30891"/>
                  </a:lnTo>
                  <a:lnTo>
                    <a:pt x="8037" y="22051"/>
                  </a:lnTo>
                  <a:lnTo>
                    <a:pt x="8069" y="22083"/>
                  </a:lnTo>
                  <a:lnTo>
                    <a:pt x="14402" y="12794"/>
                  </a:lnTo>
                  <a:lnTo>
                    <a:pt x="14016" y="12536"/>
                  </a:lnTo>
                  <a:lnTo>
                    <a:pt x="8037" y="21280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2"/>
            <p:cNvSpPr/>
            <p:nvPr/>
          </p:nvSpPr>
          <p:spPr>
            <a:xfrm>
              <a:off x="2391600" y="4114750"/>
              <a:ext cx="416300" cy="462900"/>
            </a:xfrm>
            <a:custGeom>
              <a:avLst/>
              <a:gdLst/>
              <a:ahLst/>
              <a:cxnLst/>
              <a:rect l="l" t="t" r="r" b="b"/>
              <a:pathLst>
                <a:path w="16652" h="18516" extrusionOk="0">
                  <a:moveTo>
                    <a:pt x="354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29"/>
                  </a:lnTo>
                  <a:lnTo>
                    <a:pt x="1994" y="6911"/>
                  </a:lnTo>
                  <a:lnTo>
                    <a:pt x="5851" y="6879"/>
                  </a:lnTo>
                  <a:lnTo>
                    <a:pt x="9676" y="11122"/>
                  </a:lnTo>
                  <a:lnTo>
                    <a:pt x="4308" y="11122"/>
                  </a:lnTo>
                  <a:lnTo>
                    <a:pt x="4308" y="11604"/>
                  </a:lnTo>
                  <a:lnTo>
                    <a:pt x="10094" y="11604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83" y="15944"/>
                  </a:lnTo>
                  <a:lnTo>
                    <a:pt x="16298" y="18515"/>
                  </a:lnTo>
                  <a:lnTo>
                    <a:pt x="16651" y="18194"/>
                  </a:lnTo>
                  <a:lnTo>
                    <a:pt x="12569" y="13661"/>
                  </a:lnTo>
                  <a:lnTo>
                    <a:pt x="13244" y="7875"/>
                  </a:lnTo>
                  <a:lnTo>
                    <a:pt x="12762" y="7843"/>
                  </a:lnTo>
                  <a:lnTo>
                    <a:pt x="12151" y="13179"/>
                  </a:lnTo>
                  <a:lnTo>
                    <a:pt x="8937" y="9579"/>
                  </a:lnTo>
                  <a:lnTo>
                    <a:pt x="8133" y="3118"/>
                  </a:lnTo>
                  <a:lnTo>
                    <a:pt x="7651" y="3150"/>
                  </a:lnTo>
                  <a:lnTo>
                    <a:pt x="8390" y="893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2"/>
            <p:cNvSpPr/>
            <p:nvPr/>
          </p:nvSpPr>
          <p:spPr>
            <a:xfrm>
              <a:off x="2967000" y="4119550"/>
              <a:ext cx="431550" cy="448450"/>
            </a:xfrm>
            <a:custGeom>
              <a:avLst/>
              <a:gdLst/>
              <a:ahLst/>
              <a:cxnLst/>
              <a:rect l="l" t="t" r="r" b="b"/>
              <a:pathLst>
                <a:path w="17262" h="17938" extrusionOk="0">
                  <a:moveTo>
                    <a:pt x="16940" y="1"/>
                  </a:moveTo>
                  <a:lnTo>
                    <a:pt x="11283" y="5883"/>
                  </a:lnTo>
                  <a:lnTo>
                    <a:pt x="10961" y="2444"/>
                  </a:lnTo>
                  <a:lnTo>
                    <a:pt x="10479" y="2476"/>
                  </a:lnTo>
                  <a:lnTo>
                    <a:pt x="10833" y="6333"/>
                  </a:lnTo>
                  <a:lnTo>
                    <a:pt x="6879" y="10448"/>
                  </a:lnTo>
                  <a:lnTo>
                    <a:pt x="6461" y="5080"/>
                  </a:lnTo>
                  <a:lnTo>
                    <a:pt x="5979" y="5112"/>
                  </a:lnTo>
                  <a:lnTo>
                    <a:pt x="6429" y="10930"/>
                  </a:lnTo>
                  <a:lnTo>
                    <a:pt x="2797" y="14659"/>
                  </a:lnTo>
                  <a:lnTo>
                    <a:pt x="2314" y="10898"/>
                  </a:lnTo>
                  <a:lnTo>
                    <a:pt x="1832" y="10962"/>
                  </a:lnTo>
                  <a:lnTo>
                    <a:pt x="2379" y="15109"/>
                  </a:lnTo>
                  <a:lnTo>
                    <a:pt x="0" y="17584"/>
                  </a:lnTo>
                  <a:lnTo>
                    <a:pt x="321" y="17938"/>
                  </a:lnTo>
                  <a:lnTo>
                    <a:pt x="4565" y="13534"/>
                  </a:lnTo>
                  <a:lnTo>
                    <a:pt x="10351" y="13759"/>
                  </a:lnTo>
                  <a:lnTo>
                    <a:pt x="10383" y="13277"/>
                  </a:lnTo>
                  <a:lnTo>
                    <a:pt x="5015" y="13084"/>
                  </a:lnTo>
                  <a:lnTo>
                    <a:pt x="8358" y="9580"/>
                  </a:lnTo>
                  <a:lnTo>
                    <a:pt x="8358" y="9612"/>
                  </a:lnTo>
                  <a:lnTo>
                    <a:pt x="14754" y="8294"/>
                  </a:lnTo>
                  <a:lnTo>
                    <a:pt x="14658" y="7844"/>
                  </a:lnTo>
                  <a:lnTo>
                    <a:pt x="8936" y="9001"/>
                  </a:lnTo>
                  <a:lnTo>
                    <a:pt x="17262" y="322"/>
                  </a:lnTo>
                  <a:lnTo>
                    <a:pt x="16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2"/>
            <p:cNvSpPr/>
            <p:nvPr/>
          </p:nvSpPr>
          <p:spPr>
            <a:xfrm>
              <a:off x="3413000" y="3916250"/>
              <a:ext cx="1215075" cy="654150"/>
            </a:xfrm>
            <a:custGeom>
              <a:avLst/>
              <a:gdLst/>
              <a:ahLst/>
              <a:cxnLst/>
              <a:rect l="l" t="t" r="r" b="b"/>
              <a:pathLst>
                <a:path w="48603" h="26166" extrusionOk="0">
                  <a:moveTo>
                    <a:pt x="5593" y="0"/>
                  </a:moveTo>
                  <a:lnTo>
                    <a:pt x="5593" y="12697"/>
                  </a:lnTo>
                  <a:cubicBezTo>
                    <a:pt x="5593" y="16812"/>
                    <a:pt x="4211" y="20862"/>
                    <a:pt x="1640" y="24109"/>
                  </a:cubicBezTo>
                  <a:lnTo>
                    <a:pt x="0" y="26166"/>
                  </a:lnTo>
                  <a:lnTo>
                    <a:pt x="48602" y="26166"/>
                  </a:lnTo>
                  <a:lnTo>
                    <a:pt x="46963" y="24109"/>
                  </a:lnTo>
                  <a:cubicBezTo>
                    <a:pt x="44392" y="20862"/>
                    <a:pt x="42977" y="16812"/>
                    <a:pt x="42977" y="12697"/>
                  </a:cubicBezTo>
                  <a:lnTo>
                    <a:pt x="4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2"/>
            <p:cNvSpPr/>
            <p:nvPr/>
          </p:nvSpPr>
          <p:spPr>
            <a:xfrm>
              <a:off x="3404950" y="3908200"/>
              <a:ext cx="1231150" cy="669450"/>
            </a:xfrm>
            <a:custGeom>
              <a:avLst/>
              <a:gdLst/>
              <a:ahLst/>
              <a:cxnLst/>
              <a:rect l="l" t="t" r="r" b="b"/>
              <a:pathLst>
                <a:path w="49246" h="26778" extrusionOk="0">
                  <a:moveTo>
                    <a:pt x="43010" y="612"/>
                  </a:moveTo>
                  <a:lnTo>
                    <a:pt x="43010" y="13019"/>
                  </a:lnTo>
                  <a:cubicBezTo>
                    <a:pt x="43010" y="17230"/>
                    <a:pt x="44456" y="21313"/>
                    <a:pt x="47060" y="24591"/>
                  </a:cubicBezTo>
                  <a:lnTo>
                    <a:pt x="48314" y="26199"/>
                  </a:lnTo>
                  <a:lnTo>
                    <a:pt x="901" y="26199"/>
                  </a:lnTo>
                  <a:lnTo>
                    <a:pt x="2187" y="24591"/>
                  </a:lnTo>
                  <a:cubicBezTo>
                    <a:pt x="4790" y="21313"/>
                    <a:pt x="6205" y="17230"/>
                    <a:pt x="6205" y="13019"/>
                  </a:cubicBezTo>
                  <a:lnTo>
                    <a:pt x="6205" y="612"/>
                  </a:lnTo>
                  <a:close/>
                  <a:moveTo>
                    <a:pt x="5915" y="1"/>
                  </a:moveTo>
                  <a:cubicBezTo>
                    <a:pt x="5851" y="1"/>
                    <a:pt x="5755" y="33"/>
                    <a:pt x="5722" y="97"/>
                  </a:cubicBezTo>
                  <a:cubicBezTo>
                    <a:pt x="5658" y="162"/>
                    <a:pt x="5626" y="226"/>
                    <a:pt x="5626" y="322"/>
                  </a:cubicBezTo>
                  <a:lnTo>
                    <a:pt x="5626" y="13019"/>
                  </a:lnTo>
                  <a:cubicBezTo>
                    <a:pt x="5626" y="17070"/>
                    <a:pt x="4244" y="21056"/>
                    <a:pt x="1704" y="24238"/>
                  </a:cubicBezTo>
                  <a:lnTo>
                    <a:pt x="65" y="26295"/>
                  </a:lnTo>
                  <a:cubicBezTo>
                    <a:pt x="1" y="26392"/>
                    <a:pt x="1" y="26520"/>
                    <a:pt x="33" y="26617"/>
                  </a:cubicBezTo>
                  <a:cubicBezTo>
                    <a:pt x="97" y="26713"/>
                    <a:pt x="194" y="26777"/>
                    <a:pt x="322" y="26777"/>
                  </a:cubicBezTo>
                  <a:lnTo>
                    <a:pt x="48924" y="26777"/>
                  </a:lnTo>
                  <a:cubicBezTo>
                    <a:pt x="49021" y="26777"/>
                    <a:pt x="49149" y="26713"/>
                    <a:pt x="49182" y="26617"/>
                  </a:cubicBezTo>
                  <a:cubicBezTo>
                    <a:pt x="49246" y="26520"/>
                    <a:pt x="49214" y="26392"/>
                    <a:pt x="49149" y="26295"/>
                  </a:cubicBezTo>
                  <a:lnTo>
                    <a:pt x="47510" y="24238"/>
                  </a:lnTo>
                  <a:cubicBezTo>
                    <a:pt x="44971" y="21056"/>
                    <a:pt x="43621" y="17070"/>
                    <a:pt x="43621" y="13019"/>
                  </a:cubicBezTo>
                  <a:lnTo>
                    <a:pt x="43621" y="322"/>
                  </a:lnTo>
                  <a:cubicBezTo>
                    <a:pt x="43621" y="226"/>
                    <a:pt x="43589" y="162"/>
                    <a:pt x="43524" y="97"/>
                  </a:cubicBezTo>
                  <a:cubicBezTo>
                    <a:pt x="43460" y="33"/>
                    <a:pt x="43396" y="1"/>
                    <a:pt x="4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2"/>
            <p:cNvSpPr/>
            <p:nvPr/>
          </p:nvSpPr>
          <p:spPr>
            <a:xfrm>
              <a:off x="3503800" y="4023125"/>
              <a:ext cx="1032675" cy="432375"/>
            </a:xfrm>
            <a:custGeom>
              <a:avLst/>
              <a:gdLst/>
              <a:ahLst/>
              <a:cxnLst/>
              <a:rect l="l" t="t" r="r" b="b"/>
              <a:pathLst>
                <a:path w="41307" h="17295" extrusionOk="0">
                  <a:moveTo>
                    <a:pt x="2251" y="1"/>
                  </a:moveTo>
                  <a:lnTo>
                    <a:pt x="2251" y="8422"/>
                  </a:lnTo>
                  <a:cubicBezTo>
                    <a:pt x="2251" y="11540"/>
                    <a:pt x="1479" y="14594"/>
                    <a:pt x="0" y="17294"/>
                  </a:cubicBezTo>
                  <a:lnTo>
                    <a:pt x="41306" y="17294"/>
                  </a:lnTo>
                  <a:cubicBezTo>
                    <a:pt x="39860" y="14594"/>
                    <a:pt x="39056" y="11540"/>
                    <a:pt x="39056" y="8422"/>
                  </a:cubicBezTo>
                  <a:lnTo>
                    <a:pt x="39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2"/>
            <p:cNvSpPr/>
            <p:nvPr/>
          </p:nvSpPr>
          <p:spPr>
            <a:xfrm>
              <a:off x="3495775" y="4023125"/>
              <a:ext cx="1049525" cy="432375"/>
            </a:xfrm>
            <a:custGeom>
              <a:avLst/>
              <a:gdLst/>
              <a:ahLst/>
              <a:cxnLst/>
              <a:rect l="l" t="t" r="r" b="b"/>
              <a:pathLst>
                <a:path w="41981" h="17295" extrusionOk="0">
                  <a:moveTo>
                    <a:pt x="2282" y="1"/>
                  </a:moveTo>
                  <a:lnTo>
                    <a:pt x="2282" y="6140"/>
                  </a:lnTo>
                  <a:lnTo>
                    <a:pt x="2282" y="8422"/>
                  </a:lnTo>
                  <a:cubicBezTo>
                    <a:pt x="2282" y="11540"/>
                    <a:pt x="1479" y="14594"/>
                    <a:pt x="0" y="17294"/>
                  </a:cubicBezTo>
                  <a:lnTo>
                    <a:pt x="321" y="17294"/>
                  </a:lnTo>
                  <a:cubicBezTo>
                    <a:pt x="1800" y="14594"/>
                    <a:pt x="2572" y="11540"/>
                    <a:pt x="2572" y="8422"/>
                  </a:cubicBezTo>
                  <a:lnTo>
                    <a:pt x="2572" y="1"/>
                  </a:lnTo>
                  <a:close/>
                  <a:moveTo>
                    <a:pt x="39377" y="1"/>
                  </a:moveTo>
                  <a:lnTo>
                    <a:pt x="39377" y="8422"/>
                  </a:lnTo>
                  <a:cubicBezTo>
                    <a:pt x="39377" y="11540"/>
                    <a:pt x="40181" y="14594"/>
                    <a:pt x="41627" y="17294"/>
                  </a:cubicBezTo>
                  <a:lnTo>
                    <a:pt x="41981" y="17294"/>
                  </a:lnTo>
                  <a:cubicBezTo>
                    <a:pt x="40470" y="14594"/>
                    <a:pt x="39666" y="11540"/>
                    <a:pt x="39666" y="8422"/>
                  </a:cubicBezTo>
                  <a:lnTo>
                    <a:pt x="39666" y="6140"/>
                  </a:lnTo>
                  <a:lnTo>
                    <a:pt x="39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2"/>
            <p:cNvSpPr/>
            <p:nvPr/>
          </p:nvSpPr>
          <p:spPr>
            <a:xfrm>
              <a:off x="3552825" y="3963650"/>
              <a:ext cx="934625" cy="134250"/>
            </a:xfrm>
            <a:custGeom>
              <a:avLst/>
              <a:gdLst/>
              <a:ahLst/>
              <a:cxnLst/>
              <a:rect l="l" t="t" r="r" b="b"/>
              <a:pathLst>
                <a:path w="37385" h="5370" extrusionOk="0">
                  <a:moveTo>
                    <a:pt x="0" y="1"/>
                  </a:moveTo>
                  <a:lnTo>
                    <a:pt x="0" y="5369"/>
                  </a:lnTo>
                  <a:lnTo>
                    <a:pt x="37384" y="5369"/>
                  </a:lnTo>
                  <a:lnTo>
                    <a:pt x="37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2"/>
            <p:cNvSpPr/>
            <p:nvPr/>
          </p:nvSpPr>
          <p:spPr>
            <a:xfrm>
              <a:off x="3545600" y="3956425"/>
              <a:ext cx="949875" cy="148700"/>
            </a:xfrm>
            <a:custGeom>
              <a:avLst/>
              <a:gdLst/>
              <a:ahLst/>
              <a:cxnLst/>
              <a:rect l="l" t="t" r="r" b="b"/>
              <a:pathLst>
                <a:path w="37995" h="5948" extrusionOk="0">
                  <a:moveTo>
                    <a:pt x="37384" y="579"/>
                  </a:moveTo>
                  <a:lnTo>
                    <a:pt x="37384" y="5369"/>
                  </a:lnTo>
                  <a:lnTo>
                    <a:pt x="579" y="5369"/>
                  </a:lnTo>
                  <a:lnTo>
                    <a:pt x="579" y="579"/>
                  </a:lnTo>
                  <a:close/>
                  <a:moveTo>
                    <a:pt x="289" y="1"/>
                  </a:moveTo>
                  <a:cubicBezTo>
                    <a:pt x="225" y="1"/>
                    <a:pt x="129" y="33"/>
                    <a:pt x="96" y="97"/>
                  </a:cubicBezTo>
                  <a:cubicBezTo>
                    <a:pt x="32" y="129"/>
                    <a:pt x="0" y="226"/>
                    <a:pt x="0" y="290"/>
                  </a:cubicBezTo>
                  <a:lnTo>
                    <a:pt x="0" y="5658"/>
                  </a:lnTo>
                  <a:cubicBezTo>
                    <a:pt x="0" y="5722"/>
                    <a:pt x="32" y="5819"/>
                    <a:pt x="96" y="5851"/>
                  </a:cubicBezTo>
                  <a:cubicBezTo>
                    <a:pt x="129" y="5915"/>
                    <a:pt x="225" y="5947"/>
                    <a:pt x="289" y="5947"/>
                  </a:cubicBezTo>
                  <a:lnTo>
                    <a:pt x="37673" y="5947"/>
                  </a:lnTo>
                  <a:cubicBezTo>
                    <a:pt x="37770" y="5947"/>
                    <a:pt x="37834" y="5915"/>
                    <a:pt x="37898" y="5851"/>
                  </a:cubicBezTo>
                  <a:cubicBezTo>
                    <a:pt x="37963" y="5819"/>
                    <a:pt x="37995" y="5722"/>
                    <a:pt x="37995" y="5658"/>
                  </a:cubicBezTo>
                  <a:lnTo>
                    <a:pt x="37995" y="290"/>
                  </a:lnTo>
                  <a:cubicBezTo>
                    <a:pt x="37995" y="226"/>
                    <a:pt x="37963" y="129"/>
                    <a:pt x="37898" y="97"/>
                  </a:cubicBezTo>
                  <a:cubicBezTo>
                    <a:pt x="37834" y="33"/>
                    <a:pt x="37770" y="1"/>
                    <a:pt x="37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2"/>
            <p:cNvSpPr/>
            <p:nvPr/>
          </p:nvSpPr>
          <p:spPr>
            <a:xfrm>
              <a:off x="2141675" y="3577925"/>
              <a:ext cx="3757700" cy="438000"/>
            </a:xfrm>
            <a:custGeom>
              <a:avLst/>
              <a:gdLst/>
              <a:ahLst/>
              <a:cxnLst/>
              <a:rect l="l" t="t" r="r" b="b"/>
              <a:pathLst>
                <a:path w="150308" h="17520" extrusionOk="0">
                  <a:moveTo>
                    <a:pt x="1" y="1"/>
                  </a:moveTo>
                  <a:lnTo>
                    <a:pt x="1" y="12537"/>
                  </a:lnTo>
                  <a:cubicBezTo>
                    <a:pt x="1" y="15301"/>
                    <a:pt x="2219" y="17519"/>
                    <a:pt x="4983" y="17519"/>
                  </a:cubicBezTo>
                  <a:lnTo>
                    <a:pt x="145326" y="17519"/>
                  </a:lnTo>
                  <a:cubicBezTo>
                    <a:pt x="148058" y="17519"/>
                    <a:pt x="150308" y="15301"/>
                    <a:pt x="150308" y="12537"/>
                  </a:cubicBezTo>
                  <a:lnTo>
                    <a:pt x="150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2"/>
            <p:cNvSpPr/>
            <p:nvPr/>
          </p:nvSpPr>
          <p:spPr>
            <a:xfrm>
              <a:off x="2134450" y="3570700"/>
              <a:ext cx="3772175" cy="452450"/>
            </a:xfrm>
            <a:custGeom>
              <a:avLst/>
              <a:gdLst/>
              <a:ahLst/>
              <a:cxnLst/>
              <a:rect l="l" t="t" r="r" b="b"/>
              <a:pathLst>
                <a:path w="150887" h="18098" extrusionOk="0">
                  <a:moveTo>
                    <a:pt x="150308" y="579"/>
                  </a:moveTo>
                  <a:lnTo>
                    <a:pt x="150308" y="12826"/>
                  </a:lnTo>
                  <a:cubicBezTo>
                    <a:pt x="150308" y="14144"/>
                    <a:pt x="149761" y="15301"/>
                    <a:pt x="148925" y="16137"/>
                  </a:cubicBezTo>
                  <a:cubicBezTo>
                    <a:pt x="148057" y="17005"/>
                    <a:pt x="146900" y="17519"/>
                    <a:pt x="145615" y="17519"/>
                  </a:cubicBezTo>
                  <a:lnTo>
                    <a:pt x="5272" y="17519"/>
                  </a:lnTo>
                  <a:cubicBezTo>
                    <a:pt x="3986" y="17519"/>
                    <a:pt x="2797" y="17005"/>
                    <a:pt x="1961" y="16137"/>
                  </a:cubicBezTo>
                  <a:cubicBezTo>
                    <a:pt x="1093" y="15301"/>
                    <a:pt x="579" y="14144"/>
                    <a:pt x="579" y="12826"/>
                  </a:cubicBezTo>
                  <a:lnTo>
                    <a:pt x="579" y="579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97"/>
                  </a:cubicBezTo>
                  <a:cubicBezTo>
                    <a:pt x="33" y="129"/>
                    <a:pt x="0" y="225"/>
                    <a:pt x="0" y="290"/>
                  </a:cubicBezTo>
                  <a:lnTo>
                    <a:pt x="0" y="12826"/>
                  </a:lnTo>
                  <a:cubicBezTo>
                    <a:pt x="0" y="15751"/>
                    <a:pt x="2347" y="18098"/>
                    <a:pt x="5272" y="18098"/>
                  </a:cubicBezTo>
                  <a:lnTo>
                    <a:pt x="145615" y="18098"/>
                  </a:lnTo>
                  <a:cubicBezTo>
                    <a:pt x="148508" y="18098"/>
                    <a:pt x="150886" y="15751"/>
                    <a:pt x="150886" y="12826"/>
                  </a:cubicBezTo>
                  <a:lnTo>
                    <a:pt x="150886" y="290"/>
                  </a:lnTo>
                  <a:cubicBezTo>
                    <a:pt x="150886" y="225"/>
                    <a:pt x="150854" y="129"/>
                    <a:pt x="150790" y="97"/>
                  </a:cubicBezTo>
                  <a:cubicBezTo>
                    <a:pt x="150725" y="32"/>
                    <a:pt x="150661" y="0"/>
                    <a:pt x="150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2"/>
            <p:cNvSpPr/>
            <p:nvPr/>
          </p:nvSpPr>
          <p:spPr>
            <a:xfrm>
              <a:off x="2141675" y="1197625"/>
              <a:ext cx="3757700" cy="2818300"/>
            </a:xfrm>
            <a:custGeom>
              <a:avLst/>
              <a:gdLst/>
              <a:ahLst/>
              <a:cxnLst/>
              <a:rect l="l" t="t" r="r" b="b"/>
              <a:pathLst>
                <a:path w="150308" h="112732" extrusionOk="0">
                  <a:moveTo>
                    <a:pt x="142722" y="7008"/>
                  </a:moveTo>
                  <a:lnTo>
                    <a:pt x="142722" y="86662"/>
                  </a:lnTo>
                  <a:lnTo>
                    <a:pt x="7555" y="86662"/>
                  </a:lnTo>
                  <a:lnTo>
                    <a:pt x="7555" y="7008"/>
                  </a:lnTo>
                  <a:close/>
                  <a:moveTo>
                    <a:pt x="4983" y="1"/>
                  </a:moveTo>
                  <a:cubicBezTo>
                    <a:pt x="2219" y="1"/>
                    <a:pt x="1" y="2251"/>
                    <a:pt x="1" y="4983"/>
                  </a:cubicBezTo>
                  <a:lnTo>
                    <a:pt x="1" y="107749"/>
                  </a:lnTo>
                  <a:cubicBezTo>
                    <a:pt x="1" y="110513"/>
                    <a:pt x="2219" y="112731"/>
                    <a:pt x="4983" y="112731"/>
                  </a:cubicBezTo>
                  <a:lnTo>
                    <a:pt x="145326" y="112731"/>
                  </a:lnTo>
                  <a:cubicBezTo>
                    <a:pt x="148058" y="112731"/>
                    <a:pt x="150308" y="110513"/>
                    <a:pt x="150308" y="107749"/>
                  </a:cubicBezTo>
                  <a:lnTo>
                    <a:pt x="150308" y="4983"/>
                  </a:lnTo>
                  <a:cubicBezTo>
                    <a:pt x="150308" y="2251"/>
                    <a:pt x="148058" y="1"/>
                    <a:pt x="145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62"/>
            <p:cNvSpPr/>
            <p:nvPr/>
          </p:nvSpPr>
          <p:spPr>
            <a:xfrm>
              <a:off x="2134450" y="1190400"/>
              <a:ext cx="3772175" cy="2832750"/>
            </a:xfrm>
            <a:custGeom>
              <a:avLst/>
              <a:gdLst/>
              <a:ahLst/>
              <a:cxnLst/>
              <a:rect l="l" t="t" r="r" b="b"/>
              <a:pathLst>
                <a:path w="150887" h="113310" extrusionOk="0">
                  <a:moveTo>
                    <a:pt x="142722" y="7618"/>
                  </a:moveTo>
                  <a:lnTo>
                    <a:pt x="142722" y="86662"/>
                  </a:lnTo>
                  <a:lnTo>
                    <a:pt x="8133" y="86662"/>
                  </a:lnTo>
                  <a:lnTo>
                    <a:pt x="8133" y="7618"/>
                  </a:lnTo>
                  <a:close/>
                  <a:moveTo>
                    <a:pt x="7844" y="7008"/>
                  </a:moveTo>
                  <a:cubicBezTo>
                    <a:pt x="7779" y="7008"/>
                    <a:pt x="7683" y="7040"/>
                    <a:pt x="7651" y="7104"/>
                  </a:cubicBezTo>
                  <a:cubicBezTo>
                    <a:pt x="7587" y="7168"/>
                    <a:pt x="7554" y="7233"/>
                    <a:pt x="7554" y="7297"/>
                  </a:cubicBezTo>
                  <a:lnTo>
                    <a:pt x="7554" y="86951"/>
                  </a:lnTo>
                  <a:cubicBezTo>
                    <a:pt x="7554" y="87015"/>
                    <a:pt x="7587" y="87112"/>
                    <a:pt x="7651" y="87144"/>
                  </a:cubicBezTo>
                  <a:cubicBezTo>
                    <a:pt x="7683" y="87208"/>
                    <a:pt x="7779" y="87240"/>
                    <a:pt x="7844" y="87240"/>
                  </a:cubicBezTo>
                  <a:lnTo>
                    <a:pt x="143011" y="87240"/>
                  </a:lnTo>
                  <a:cubicBezTo>
                    <a:pt x="143107" y="87240"/>
                    <a:pt x="143172" y="87208"/>
                    <a:pt x="143236" y="87144"/>
                  </a:cubicBezTo>
                  <a:cubicBezTo>
                    <a:pt x="143300" y="87112"/>
                    <a:pt x="143332" y="87015"/>
                    <a:pt x="143332" y="86951"/>
                  </a:cubicBezTo>
                  <a:lnTo>
                    <a:pt x="143332" y="7297"/>
                  </a:lnTo>
                  <a:cubicBezTo>
                    <a:pt x="143332" y="7233"/>
                    <a:pt x="143300" y="7168"/>
                    <a:pt x="143236" y="7104"/>
                  </a:cubicBezTo>
                  <a:cubicBezTo>
                    <a:pt x="143172" y="7040"/>
                    <a:pt x="143107" y="7008"/>
                    <a:pt x="143011" y="7008"/>
                  </a:cubicBezTo>
                  <a:close/>
                  <a:moveTo>
                    <a:pt x="145615" y="579"/>
                  </a:moveTo>
                  <a:cubicBezTo>
                    <a:pt x="146900" y="579"/>
                    <a:pt x="148057" y="1125"/>
                    <a:pt x="148925" y="1961"/>
                  </a:cubicBezTo>
                  <a:cubicBezTo>
                    <a:pt x="149761" y="2829"/>
                    <a:pt x="150308" y="3986"/>
                    <a:pt x="150308" y="5272"/>
                  </a:cubicBezTo>
                  <a:lnTo>
                    <a:pt x="150308" y="108038"/>
                  </a:lnTo>
                  <a:cubicBezTo>
                    <a:pt x="150308" y="109356"/>
                    <a:pt x="149761" y="110513"/>
                    <a:pt x="148925" y="111349"/>
                  </a:cubicBezTo>
                  <a:cubicBezTo>
                    <a:pt x="148057" y="112217"/>
                    <a:pt x="146900" y="112731"/>
                    <a:pt x="145615" y="112731"/>
                  </a:cubicBezTo>
                  <a:lnTo>
                    <a:pt x="5272" y="112731"/>
                  </a:lnTo>
                  <a:cubicBezTo>
                    <a:pt x="3986" y="112731"/>
                    <a:pt x="2797" y="112217"/>
                    <a:pt x="1961" y="111349"/>
                  </a:cubicBezTo>
                  <a:cubicBezTo>
                    <a:pt x="1093" y="110513"/>
                    <a:pt x="579" y="109356"/>
                    <a:pt x="579" y="108038"/>
                  </a:cubicBezTo>
                  <a:lnTo>
                    <a:pt x="579" y="5272"/>
                  </a:lnTo>
                  <a:cubicBezTo>
                    <a:pt x="579" y="3986"/>
                    <a:pt x="1093" y="2829"/>
                    <a:pt x="1961" y="1961"/>
                  </a:cubicBezTo>
                  <a:cubicBezTo>
                    <a:pt x="2797" y="1125"/>
                    <a:pt x="3986" y="579"/>
                    <a:pt x="5272" y="579"/>
                  </a:cubicBezTo>
                  <a:close/>
                  <a:moveTo>
                    <a:pt x="5272" y="0"/>
                  </a:moveTo>
                  <a:cubicBezTo>
                    <a:pt x="2347" y="0"/>
                    <a:pt x="0" y="2379"/>
                    <a:pt x="0" y="5272"/>
                  </a:cubicBezTo>
                  <a:lnTo>
                    <a:pt x="0" y="108038"/>
                  </a:lnTo>
                  <a:cubicBezTo>
                    <a:pt x="0" y="110963"/>
                    <a:pt x="2347" y="113310"/>
                    <a:pt x="5272" y="113310"/>
                  </a:cubicBezTo>
                  <a:lnTo>
                    <a:pt x="145615" y="113310"/>
                  </a:lnTo>
                  <a:cubicBezTo>
                    <a:pt x="148508" y="113310"/>
                    <a:pt x="150886" y="110963"/>
                    <a:pt x="150886" y="108038"/>
                  </a:cubicBezTo>
                  <a:lnTo>
                    <a:pt x="150886" y="5272"/>
                  </a:lnTo>
                  <a:cubicBezTo>
                    <a:pt x="150886" y="2379"/>
                    <a:pt x="148508" y="0"/>
                    <a:pt x="14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62"/>
            <p:cNvSpPr/>
            <p:nvPr/>
          </p:nvSpPr>
          <p:spPr>
            <a:xfrm>
              <a:off x="3951400" y="3727400"/>
              <a:ext cx="138250" cy="139050"/>
            </a:xfrm>
            <a:custGeom>
              <a:avLst/>
              <a:gdLst/>
              <a:ahLst/>
              <a:cxnLst/>
              <a:rect l="l" t="t" r="r" b="b"/>
              <a:pathLst>
                <a:path w="5530" h="5562" extrusionOk="0">
                  <a:moveTo>
                    <a:pt x="2765" y="0"/>
                  </a:moveTo>
                  <a:cubicBezTo>
                    <a:pt x="1222" y="0"/>
                    <a:pt x="1" y="1254"/>
                    <a:pt x="1" y="2797"/>
                  </a:cubicBezTo>
                  <a:cubicBezTo>
                    <a:pt x="1" y="4308"/>
                    <a:pt x="1222" y="5561"/>
                    <a:pt x="2765" y="5561"/>
                  </a:cubicBezTo>
                  <a:cubicBezTo>
                    <a:pt x="4276" y="5561"/>
                    <a:pt x="5530" y="4308"/>
                    <a:pt x="5530" y="2797"/>
                  </a:cubicBezTo>
                  <a:cubicBezTo>
                    <a:pt x="5530" y="1254"/>
                    <a:pt x="4276" y="0"/>
                    <a:pt x="2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62"/>
            <p:cNvSpPr/>
            <p:nvPr/>
          </p:nvSpPr>
          <p:spPr>
            <a:xfrm>
              <a:off x="3943375" y="3720175"/>
              <a:ext cx="153525" cy="153500"/>
            </a:xfrm>
            <a:custGeom>
              <a:avLst/>
              <a:gdLst/>
              <a:ahLst/>
              <a:cxnLst/>
              <a:rect l="l" t="t" r="r" b="b"/>
              <a:pathLst>
                <a:path w="6141" h="6140" extrusionOk="0">
                  <a:moveTo>
                    <a:pt x="3086" y="579"/>
                  </a:moveTo>
                  <a:cubicBezTo>
                    <a:pt x="3761" y="579"/>
                    <a:pt x="4372" y="868"/>
                    <a:pt x="4822" y="1318"/>
                  </a:cubicBezTo>
                  <a:cubicBezTo>
                    <a:pt x="5272" y="1768"/>
                    <a:pt x="5561" y="2379"/>
                    <a:pt x="5561" y="3086"/>
                  </a:cubicBezTo>
                  <a:cubicBezTo>
                    <a:pt x="5561" y="3761"/>
                    <a:pt x="5272" y="4372"/>
                    <a:pt x="4822" y="4822"/>
                  </a:cubicBezTo>
                  <a:cubicBezTo>
                    <a:pt x="4372" y="5272"/>
                    <a:pt x="3761" y="5561"/>
                    <a:pt x="3086" y="5561"/>
                  </a:cubicBezTo>
                  <a:cubicBezTo>
                    <a:pt x="2379" y="5561"/>
                    <a:pt x="1768" y="5272"/>
                    <a:pt x="1318" y="4822"/>
                  </a:cubicBezTo>
                  <a:cubicBezTo>
                    <a:pt x="868" y="4372"/>
                    <a:pt x="611" y="3761"/>
                    <a:pt x="611" y="3086"/>
                  </a:cubicBezTo>
                  <a:cubicBezTo>
                    <a:pt x="611" y="2379"/>
                    <a:pt x="868" y="1768"/>
                    <a:pt x="1318" y="1318"/>
                  </a:cubicBezTo>
                  <a:cubicBezTo>
                    <a:pt x="1768" y="868"/>
                    <a:pt x="2379" y="579"/>
                    <a:pt x="3086" y="579"/>
                  </a:cubicBezTo>
                  <a:close/>
                  <a:moveTo>
                    <a:pt x="3086" y="0"/>
                  </a:moveTo>
                  <a:cubicBezTo>
                    <a:pt x="1383" y="0"/>
                    <a:pt x="0" y="1382"/>
                    <a:pt x="0" y="3086"/>
                  </a:cubicBezTo>
                  <a:cubicBezTo>
                    <a:pt x="0" y="4758"/>
                    <a:pt x="1383" y="6140"/>
                    <a:pt x="3086" y="6140"/>
                  </a:cubicBezTo>
                  <a:cubicBezTo>
                    <a:pt x="4758" y="6140"/>
                    <a:pt x="6140" y="4758"/>
                    <a:pt x="6140" y="3086"/>
                  </a:cubicBezTo>
                  <a:cubicBezTo>
                    <a:pt x="6140" y="1382"/>
                    <a:pt x="4758" y="0"/>
                    <a:pt x="3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62"/>
            <p:cNvSpPr/>
            <p:nvPr/>
          </p:nvSpPr>
          <p:spPr>
            <a:xfrm>
              <a:off x="3413000" y="4570400"/>
              <a:ext cx="1215075" cy="57075"/>
            </a:xfrm>
            <a:custGeom>
              <a:avLst/>
              <a:gdLst/>
              <a:ahLst/>
              <a:cxnLst/>
              <a:rect l="l" t="t" r="r" b="b"/>
              <a:pathLst>
                <a:path w="48603" h="2283" extrusionOk="0">
                  <a:moveTo>
                    <a:pt x="0" y="0"/>
                  </a:moveTo>
                  <a:lnTo>
                    <a:pt x="0" y="2282"/>
                  </a:lnTo>
                  <a:lnTo>
                    <a:pt x="48602" y="228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62"/>
            <p:cNvSpPr/>
            <p:nvPr/>
          </p:nvSpPr>
          <p:spPr>
            <a:xfrm>
              <a:off x="3404950" y="4563150"/>
              <a:ext cx="1230350" cy="71550"/>
            </a:xfrm>
            <a:custGeom>
              <a:avLst/>
              <a:gdLst/>
              <a:ahLst/>
              <a:cxnLst/>
              <a:rect l="l" t="t" r="r" b="b"/>
              <a:pathLst>
                <a:path w="49214" h="2862" extrusionOk="0">
                  <a:moveTo>
                    <a:pt x="48635" y="579"/>
                  </a:moveTo>
                  <a:lnTo>
                    <a:pt x="48635" y="2251"/>
                  </a:lnTo>
                  <a:lnTo>
                    <a:pt x="611" y="2251"/>
                  </a:lnTo>
                  <a:lnTo>
                    <a:pt x="611" y="579"/>
                  </a:lnTo>
                  <a:close/>
                  <a:moveTo>
                    <a:pt x="322" y="1"/>
                  </a:moveTo>
                  <a:cubicBezTo>
                    <a:pt x="226" y="1"/>
                    <a:pt x="161" y="33"/>
                    <a:pt x="97" y="97"/>
                  </a:cubicBezTo>
                  <a:cubicBezTo>
                    <a:pt x="33" y="129"/>
                    <a:pt x="1" y="226"/>
                    <a:pt x="1" y="290"/>
                  </a:cubicBezTo>
                  <a:lnTo>
                    <a:pt x="1" y="2572"/>
                  </a:lnTo>
                  <a:cubicBezTo>
                    <a:pt x="1" y="2637"/>
                    <a:pt x="33" y="2701"/>
                    <a:pt x="97" y="2765"/>
                  </a:cubicBezTo>
                  <a:cubicBezTo>
                    <a:pt x="161" y="2829"/>
                    <a:pt x="226" y="2862"/>
                    <a:pt x="322" y="2862"/>
                  </a:cubicBezTo>
                  <a:lnTo>
                    <a:pt x="48924" y="2862"/>
                  </a:lnTo>
                  <a:cubicBezTo>
                    <a:pt x="49021" y="2862"/>
                    <a:pt x="49085" y="2829"/>
                    <a:pt x="49149" y="2765"/>
                  </a:cubicBezTo>
                  <a:cubicBezTo>
                    <a:pt x="49214" y="2701"/>
                    <a:pt x="49214" y="2637"/>
                    <a:pt x="49214" y="2572"/>
                  </a:cubicBezTo>
                  <a:lnTo>
                    <a:pt x="49214" y="290"/>
                  </a:lnTo>
                  <a:cubicBezTo>
                    <a:pt x="49214" y="226"/>
                    <a:pt x="49214" y="129"/>
                    <a:pt x="49149" y="97"/>
                  </a:cubicBezTo>
                  <a:cubicBezTo>
                    <a:pt x="49085" y="33"/>
                    <a:pt x="49021" y="1"/>
                    <a:pt x="4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62"/>
            <p:cNvSpPr/>
            <p:nvPr/>
          </p:nvSpPr>
          <p:spPr>
            <a:xfrm>
              <a:off x="2180250" y="2902900"/>
              <a:ext cx="162350" cy="178425"/>
            </a:xfrm>
            <a:custGeom>
              <a:avLst/>
              <a:gdLst/>
              <a:ahLst/>
              <a:cxnLst/>
              <a:rect l="l" t="t" r="r" b="b"/>
              <a:pathLst>
                <a:path w="6494" h="7137" extrusionOk="0">
                  <a:moveTo>
                    <a:pt x="2122" y="0"/>
                  </a:moveTo>
                  <a:lnTo>
                    <a:pt x="129" y="1897"/>
                  </a:lnTo>
                  <a:cubicBezTo>
                    <a:pt x="129" y="1897"/>
                    <a:pt x="1" y="3279"/>
                    <a:pt x="1286" y="5047"/>
                  </a:cubicBezTo>
                  <a:cubicBezTo>
                    <a:pt x="2540" y="6815"/>
                    <a:pt x="2797" y="7136"/>
                    <a:pt x="2797" y="7136"/>
                  </a:cubicBezTo>
                  <a:cubicBezTo>
                    <a:pt x="2797" y="7136"/>
                    <a:pt x="3247" y="6236"/>
                    <a:pt x="4244" y="5047"/>
                  </a:cubicBezTo>
                  <a:cubicBezTo>
                    <a:pt x="5272" y="3858"/>
                    <a:pt x="6494" y="2732"/>
                    <a:pt x="6494" y="2732"/>
                  </a:cubicBezTo>
                  <a:cubicBezTo>
                    <a:pt x="5980" y="547"/>
                    <a:pt x="2122" y="0"/>
                    <a:pt x="2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2"/>
            <p:cNvSpPr/>
            <p:nvPr/>
          </p:nvSpPr>
          <p:spPr>
            <a:xfrm>
              <a:off x="2177050" y="2895650"/>
              <a:ext cx="172800" cy="192900"/>
            </a:xfrm>
            <a:custGeom>
              <a:avLst/>
              <a:gdLst/>
              <a:ahLst/>
              <a:cxnLst/>
              <a:rect l="l" t="t" r="r" b="b"/>
              <a:pathLst>
                <a:path w="6912" h="7716" extrusionOk="0">
                  <a:moveTo>
                    <a:pt x="2356" y="566"/>
                  </a:moveTo>
                  <a:cubicBezTo>
                    <a:pt x="2682" y="623"/>
                    <a:pt x="3523" y="792"/>
                    <a:pt x="4340" y="1158"/>
                  </a:cubicBezTo>
                  <a:cubicBezTo>
                    <a:pt x="4790" y="1351"/>
                    <a:pt x="5272" y="1608"/>
                    <a:pt x="5625" y="1930"/>
                  </a:cubicBezTo>
                  <a:cubicBezTo>
                    <a:pt x="5971" y="2218"/>
                    <a:pt x="6214" y="2558"/>
                    <a:pt x="6330" y="2950"/>
                  </a:cubicBezTo>
                  <a:lnTo>
                    <a:pt x="6330" y="2950"/>
                  </a:lnTo>
                  <a:cubicBezTo>
                    <a:pt x="5982" y="3271"/>
                    <a:pt x="5007" y="4192"/>
                    <a:pt x="4179" y="5176"/>
                  </a:cubicBezTo>
                  <a:cubicBezTo>
                    <a:pt x="3544" y="5910"/>
                    <a:pt x="3130" y="6546"/>
                    <a:pt x="2898" y="6933"/>
                  </a:cubicBezTo>
                  <a:lnTo>
                    <a:pt x="2898" y="6933"/>
                  </a:lnTo>
                  <a:cubicBezTo>
                    <a:pt x="2886" y="6916"/>
                    <a:pt x="2874" y="6898"/>
                    <a:pt x="2861" y="6880"/>
                  </a:cubicBezTo>
                  <a:cubicBezTo>
                    <a:pt x="2636" y="6590"/>
                    <a:pt x="2250" y="6076"/>
                    <a:pt x="1607" y="5176"/>
                  </a:cubicBezTo>
                  <a:cubicBezTo>
                    <a:pt x="614" y="3798"/>
                    <a:pt x="515" y="2644"/>
                    <a:pt x="514" y="2318"/>
                  </a:cubicBezTo>
                  <a:lnTo>
                    <a:pt x="514" y="2318"/>
                  </a:lnTo>
                  <a:lnTo>
                    <a:pt x="2356" y="566"/>
                  </a:lnTo>
                  <a:close/>
                  <a:moveTo>
                    <a:pt x="2282" y="1"/>
                  </a:moveTo>
                  <a:cubicBezTo>
                    <a:pt x="2218" y="1"/>
                    <a:pt x="2122" y="33"/>
                    <a:pt x="2057" y="97"/>
                  </a:cubicBezTo>
                  <a:lnTo>
                    <a:pt x="64" y="1994"/>
                  </a:lnTo>
                  <a:cubicBezTo>
                    <a:pt x="32" y="2058"/>
                    <a:pt x="0" y="2090"/>
                    <a:pt x="0" y="2155"/>
                  </a:cubicBezTo>
                  <a:cubicBezTo>
                    <a:pt x="0" y="2187"/>
                    <a:pt x="0" y="2219"/>
                    <a:pt x="0" y="2315"/>
                  </a:cubicBezTo>
                  <a:cubicBezTo>
                    <a:pt x="0" y="2733"/>
                    <a:pt x="97" y="3987"/>
                    <a:pt x="1189" y="5498"/>
                  </a:cubicBezTo>
                  <a:cubicBezTo>
                    <a:pt x="2475" y="7266"/>
                    <a:pt x="2700" y="7587"/>
                    <a:pt x="2700" y="7587"/>
                  </a:cubicBezTo>
                  <a:cubicBezTo>
                    <a:pt x="2765" y="7683"/>
                    <a:pt x="2861" y="7716"/>
                    <a:pt x="2957" y="7716"/>
                  </a:cubicBezTo>
                  <a:cubicBezTo>
                    <a:pt x="3054" y="7683"/>
                    <a:pt x="3118" y="7651"/>
                    <a:pt x="3150" y="7555"/>
                  </a:cubicBezTo>
                  <a:lnTo>
                    <a:pt x="3182" y="7523"/>
                  </a:lnTo>
                  <a:cubicBezTo>
                    <a:pt x="3279" y="7330"/>
                    <a:pt x="3729" y="6526"/>
                    <a:pt x="4597" y="5498"/>
                  </a:cubicBezTo>
                  <a:cubicBezTo>
                    <a:pt x="5079" y="4919"/>
                    <a:pt x="5658" y="4340"/>
                    <a:pt x="6075" y="3922"/>
                  </a:cubicBezTo>
                  <a:cubicBezTo>
                    <a:pt x="6300" y="3730"/>
                    <a:pt x="6493" y="3537"/>
                    <a:pt x="6622" y="3408"/>
                  </a:cubicBezTo>
                  <a:cubicBezTo>
                    <a:pt x="6750" y="3312"/>
                    <a:pt x="6815" y="3247"/>
                    <a:pt x="6815" y="3247"/>
                  </a:cubicBezTo>
                  <a:cubicBezTo>
                    <a:pt x="6879" y="3183"/>
                    <a:pt x="6911" y="3055"/>
                    <a:pt x="6911" y="2958"/>
                  </a:cubicBezTo>
                  <a:cubicBezTo>
                    <a:pt x="6750" y="2347"/>
                    <a:pt x="6365" y="1865"/>
                    <a:pt x="5915" y="1480"/>
                  </a:cubicBezTo>
                  <a:cubicBezTo>
                    <a:pt x="5208" y="901"/>
                    <a:pt x="4307" y="547"/>
                    <a:pt x="3568" y="322"/>
                  </a:cubicBezTo>
                  <a:cubicBezTo>
                    <a:pt x="2861" y="97"/>
                    <a:pt x="2282" y="33"/>
                    <a:pt x="2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2"/>
            <p:cNvSpPr/>
            <p:nvPr/>
          </p:nvSpPr>
          <p:spPr>
            <a:xfrm>
              <a:off x="2210000" y="2764900"/>
              <a:ext cx="282075" cy="242375"/>
            </a:xfrm>
            <a:custGeom>
              <a:avLst/>
              <a:gdLst/>
              <a:ahLst/>
              <a:cxnLst/>
              <a:rect l="l" t="t" r="r" b="b"/>
              <a:pathLst>
                <a:path w="11283" h="9695" extrusionOk="0">
                  <a:moveTo>
                    <a:pt x="5918" y="0"/>
                  </a:moveTo>
                  <a:cubicBezTo>
                    <a:pt x="4911" y="0"/>
                    <a:pt x="3878" y="114"/>
                    <a:pt x="3311" y="506"/>
                  </a:cubicBezTo>
                  <a:cubicBezTo>
                    <a:pt x="1929" y="1438"/>
                    <a:pt x="1382" y="2627"/>
                    <a:pt x="707" y="4588"/>
                  </a:cubicBezTo>
                  <a:cubicBezTo>
                    <a:pt x="0" y="6517"/>
                    <a:pt x="868" y="5584"/>
                    <a:pt x="1639" y="7031"/>
                  </a:cubicBezTo>
                  <a:cubicBezTo>
                    <a:pt x="2411" y="8445"/>
                    <a:pt x="2411" y="8381"/>
                    <a:pt x="3022" y="8477"/>
                  </a:cubicBezTo>
                  <a:cubicBezTo>
                    <a:pt x="3632" y="8574"/>
                    <a:pt x="4018" y="8574"/>
                    <a:pt x="4018" y="8574"/>
                  </a:cubicBezTo>
                  <a:cubicBezTo>
                    <a:pt x="4018" y="8574"/>
                    <a:pt x="5143" y="8960"/>
                    <a:pt x="6525" y="9474"/>
                  </a:cubicBezTo>
                  <a:cubicBezTo>
                    <a:pt x="6960" y="9629"/>
                    <a:pt x="7295" y="9694"/>
                    <a:pt x="7559" y="9694"/>
                  </a:cubicBezTo>
                  <a:cubicBezTo>
                    <a:pt x="8117" y="9694"/>
                    <a:pt x="8365" y="9405"/>
                    <a:pt x="8583" y="9056"/>
                  </a:cubicBezTo>
                  <a:cubicBezTo>
                    <a:pt x="8904" y="8510"/>
                    <a:pt x="9386" y="4588"/>
                    <a:pt x="9386" y="4588"/>
                  </a:cubicBezTo>
                  <a:cubicBezTo>
                    <a:pt x="9386" y="4588"/>
                    <a:pt x="10479" y="4074"/>
                    <a:pt x="10865" y="2949"/>
                  </a:cubicBezTo>
                  <a:cubicBezTo>
                    <a:pt x="11283" y="1824"/>
                    <a:pt x="9740" y="2145"/>
                    <a:pt x="9290" y="1984"/>
                  </a:cubicBezTo>
                  <a:cubicBezTo>
                    <a:pt x="8840" y="1824"/>
                    <a:pt x="8647" y="216"/>
                    <a:pt x="8647" y="216"/>
                  </a:cubicBezTo>
                  <a:cubicBezTo>
                    <a:pt x="8647" y="216"/>
                    <a:pt x="7307" y="0"/>
                    <a:pt x="5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62"/>
            <p:cNvSpPr/>
            <p:nvPr/>
          </p:nvSpPr>
          <p:spPr>
            <a:xfrm>
              <a:off x="2214000" y="2758250"/>
              <a:ext cx="276475" cy="255575"/>
            </a:xfrm>
            <a:custGeom>
              <a:avLst/>
              <a:gdLst/>
              <a:ahLst/>
              <a:cxnLst/>
              <a:rect l="l" t="t" r="r" b="b"/>
              <a:pathLst>
                <a:path w="11059" h="10223" extrusionOk="0">
                  <a:moveTo>
                    <a:pt x="5722" y="547"/>
                  </a:moveTo>
                  <a:cubicBezTo>
                    <a:pt x="6397" y="547"/>
                    <a:pt x="7073" y="611"/>
                    <a:pt x="7587" y="643"/>
                  </a:cubicBezTo>
                  <a:cubicBezTo>
                    <a:pt x="7844" y="675"/>
                    <a:pt x="8069" y="707"/>
                    <a:pt x="8198" y="739"/>
                  </a:cubicBezTo>
                  <a:cubicBezTo>
                    <a:pt x="8218" y="739"/>
                    <a:pt x="8236" y="740"/>
                    <a:pt x="8254" y="741"/>
                  </a:cubicBezTo>
                  <a:lnTo>
                    <a:pt x="8254" y="741"/>
                  </a:lnTo>
                  <a:cubicBezTo>
                    <a:pt x="8277" y="902"/>
                    <a:pt x="8319" y="1132"/>
                    <a:pt x="8390" y="1382"/>
                  </a:cubicBezTo>
                  <a:cubicBezTo>
                    <a:pt x="8423" y="1607"/>
                    <a:pt x="8519" y="1832"/>
                    <a:pt x="8615" y="2025"/>
                  </a:cubicBezTo>
                  <a:cubicBezTo>
                    <a:pt x="8648" y="2122"/>
                    <a:pt x="8712" y="2218"/>
                    <a:pt x="8776" y="2315"/>
                  </a:cubicBezTo>
                  <a:cubicBezTo>
                    <a:pt x="8840" y="2411"/>
                    <a:pt x="8937" y="2475"/>
                    <a:pt x="9033" y="2507"/>
                  </a:cubicBezTo>
                  <a:cubicBezTo>
                    <a:pt x="9194" y="2572"/>
                    <a:pt x="9387" y="2572"/>
                    <a:pt x="9548" y="2572"/>
                  </a:cubicBezTo>
                  <a:cubicBezTo>
                    <a:pt x="9805" y="2604"/>
                    <a:pt x="10094" y="2604"/>
                    <a:pt x="10287" y="2668"/>
                  </a:cubicBezTo>
                  <a:cubicBezTo>
                    <a:pt x="10383" y="2700"/>
                    <a:pt x="10448" y="2732"/>
                    <a:pt x="10480" y="2765"/>
                  </a:cubicBezTo>
                  <a:cubicBezTo>
                    <a:pt x="10512" y="2765"/>
                    <a:pt x="10512" y="2797"/>
                    <a:pt x="10512" y="2861"/>
                  </a:cubicBezTo>
                  <a:cubicBezTo>
                    <a:pt x="10512" y="2925"/>
                    <a:pt x="10512" y="3022"/>
                    <a:pt x="10480" y="3118"/>
                  </a:cubicBezTo>
                  <a:cubicBezTo>
                    <a:pt x="10287" y="3632"/>
                    <a:pt x="9933" y="4018"/>
                    <a:pt x="9644" y="4243"/>
                  </a:cubicBezTo>
                  <a:cubicBezTo>
                    <a:pt x="9516" y="4372"/>
                    <a:pt x="9355" y="4468"/>
                    <a:pt x="9258" y="4533"/>
                  </a:cubicBezTo>
                  <a:cubicBezTo>
                    <a:pt x="9226" y="4565"/>
                    <a:pt x="9194" y="4597"/>
                    <a:pt x="9162" y="4597"/>
                  </a:cubicBezTo>
                  <a:lnTo>
                    <a:pt x="9130" y="4629"/>
                  </a:lnTo>
                  <a:cubicBezTo>
                    <a:pt x="9033" y="4661"/>
                    <a:pt x="8969" y="4725"/>
                    <a:pt x="8969" y="4822"/>
                  </a:cubicBezTo>
                  <a:cubicBezTo>
                    <a:pt x="8969" y="4822"/>
                    <a:pt x="8937" y="5079"/>
                    <a:pt x="8873" y="5433"/>
                  </a:cubicBezTo>
                  <a:cubicBezTo>
                    <a:pt x="8808" y="6011"/>
                    <a:pt x="8680" y="6847"/>
                    <a:pt x="8551" y="7618"/>
                  </a:cubicBezTo>
                  <a:cubicBezTo>
                    <a:pt x="8487" y="8004"/>
                    <a:pt x="8423" y="8358"/>
                    <a:pt x="8358" y="8647"/>
                  </a:cubicBezTo>
                  <a:cubicBezTo>
                    <a:pt x="8326" y="8776"/>
                    <a:pt x="8294" y="8904"/>
                    <a:pt x="8262" y="9001"/>
                  </a:cubicBezTo>
                  <a:cubicBezTo>
                    <a:pt x="8230" y="9097"/>
                    <a:pt x="8198" y="9161"/>
                    <a:pt x="8198" y="9161"/>
                  </a:cubicBezTo>
                  <a:cubicBezTo>
                    <a:pt x="8101" y="9322"/>
                    <a:pt x="8005" y="9451"/>
                    <a:pt x="7876" y="9547"/>
                  </a:cubicBezTo>
                  <a:cubicBezTo>
                    <a:pt x="7780" y="9644"/>
                    <a:pt x="7651" y="9676"/>
                    <a:pt x="7394" y="9676"/>
                  </a:cubicBezTo>
                  <a:cubicBezTo>
                    <a:pt x="7169" y="9676"/>
                    <a:pt x="6880" y="9611"/>
                    <a:pt x="6430" y="9483"/>
                  </a:cubicBezTo>
                  <a:cubicBezTo>
                    <a:pt x="5080" y="9001"/>
                    <a:pt x="3955" y="8583"/>
                    <a:pt x="3955" y="8583"/>
                  </a:cubicBezTo>
                  <a:lnTo>
                    <a:pt x="3858" y="8583"/>
                  </a:lnTo>
                  <a:lnTo>
                    <a:pt x="3794" y="8551"/>
                  </a:lnTo>
                  <a:cubicBezTo>
                    <a:pt x="3665" y="8551"/>
                    <a:pt x="3344" y="8551"/>
                    <a:pt x="2894" y="8486"/>
                  </a:cubicBezTo>
                  <a:cubicBezTo>
                    <a:pt x="2733" y="8454"/>
                    <a:pt x="2637" y="8422"/>
                    <a:pt x="2572" y="8422"/>
                  </a:cubicBezTo>
                  <a:cubicBezTo>
                    <a:pt x="2540" y="8390"/>
                    <a:pt x="2508" y="8390"/>
                    <a:pt x="2476" y="8358"/>
                  </a:cubicBezTo>
                  <a:cubicBezTo>
                    <a:pt x="2412" y="8326"/>
                    <a:pt x="2315" y="8229"/>
                    <a:pt x="2219" y="8036"/>
                  </a:cubicBezTo>
                  <a:cubicBezTo>
                    <a:pt x="2090" y="7843"/>
                    <a:pt x="1929" y="7554"/>
                    <a:pt x="1704" y="7168"/>
                  </a:cubicBezTo>
                  <a:cubicBezTo>
                    <a:pt x="1415" y="6590"/>
                    <a:pt x="1062" y="6333"/>
                    <a:pt x="804" y="6172"/>
                  </a:cubicBezTo>
                  <a:cubicBezTo>
                    <a:pt x="708" y="6108"/>
                    <a:pt x="612" y="6043"/>
                    <a:pt x="612" y="6011"/>
                  </a:cubicBezTo>
                  <a:cubicBezTo>
                    <a:pt x="579" y="5979"/>
                    <a:pt x="547" y="5947"/>
                    <a:pt x="547" y="5850"/>
                  </a:cubicBezTo>
                  <a:cubicBezTo>
                    <a:pt x="547" y="5722"/>
                    <a:pt x="612" y="5400"/>
                    <a:pt x="804" y="4918"/>
                  </a:cubicBezTo>
                  <a:cubicBezTo>
                    <a:pt x="1126" y="3954"/>
                    <a:pt x="1447" y="3182"/>
                    <a:pt x="1833" y="2572"/>
                  </a:cubicBezTo>
                  <a:cubicBezTo>
                    <a:pt x="2187" y="1929"/>
                    <a:pt x="2637" y="1447"/>
                    <a:pt x="3279" y="997"/>
                  </a:cubicBezTo>
                  <a:cubicBezTo>
                    <a:pt x="3505" y="836"/>
                    <a:pt x="3890" y="707"/>
                    <a:pt x="4308" y="643"/>
                  </a:cubicBezTo>
                  <a:cubicBezTo>
                    <a:pt x="4726" y="579"/>
                    <a:pt x="5240" y="547"/>
                    <a:pt x="5722" y="547"/>
                  </a:cubicBezTo>
                  <a:close/>
                  <a:moveTo>
                    <a:pt x="5722" y="0"/>
                  </a:moveTo>
                  <a:cubicBezTo>
                    <a:pt x="5208" y="0"/>
                    <a:pt x="4694" y="32"/>
                    <a:pt x="4212" y="129"/>
                  </a:cubicBezTo>
                  <a:cubicBezTo>
                    <a:pt x="3762" y="193"/>
                    <a:pt x="3312" y="322"/>
                    <a:pt x="2990" y="547"/>
                  </a:cubicBezTo>
                  <a:cubicBezTo>
                    <a:pt x="2283" y="1029"/>
                    <a:pt x="1769" y="1607"/>
                    <a:pt x="1351" y="2282"/>
                  </a:cubicBezTo>
                  <a:cubicBezTo>
                    <a:pt x="933" y="2990"/>
                    <a:pt x="644" y="3793"/>
                    <a:pt x="290" y="4758"/>
                  </a:cubicBezTo>
                  <a:cubicBezTo>
                    <a:pt x="97" y="5272"/>
                    <a:pt x="33" y="5593"/>
                    <a:pt x="33" y="5850"/>
                  </a:cubicBezTo>
                  <a:cubicBezTo>
                    <a:pt x="1" y="6043"/>
                    <a:pt x="65" y="6236"/>
                    <a:pt x="194" y="6365"/>
                  </a:cubicBezTo>
                  <a:cubicBezTo>
                    <a:pt x="354" y="6525"/>
                    <a:pt x="515" y="6622"/>
                    <a:pt x="676" y="6751"/>
                  </a:cubicBezTo>
                  <a:cubicBezTo>
                    <a:pt x="869" y="6879"/>
                    <a:pt x="1029" y="7040"/>
                    <a:pt x="1254" y="7426"/>
                  </a:cubicBezTo>
                  <a:cubicBezTo>
                    <a:pt x="1640" y="8133"/>
                    <a:pt x="1833" y="8486"/>
                    <a:pt x="2058" y="8711"/>
                  </a:cubicBezTo>
                  <a:cubicBezTo>
                    <a:pt x="2154" y="8808"/>
                    <a:pt x="2283" y="8904"/>
                    <a:pt x="2412" y="8936"/>
                  </a:cubicBezTo>
                  <a:cubicBezTo>
                    <a:pt x="2540" y="8968"/>
                    <a:pt x="2669" y="8968"/>
                    <a:pt x="2829" y="9001"/>
                  </a:cubicBezTo>
                  <a:cubicBezTo>
                    <a:pt x="3280" y="9072"/>
                    <a:pt x="3608" y="9090"/>
                    <a:pt x="3762" y="9095"/>
                  </a:cubicBezTo>
                  <a:lnTo>
                    <a:pt x="3762" y="9095"/>
                  </a:lnTo>
                  <a:lnTo>
                    <a:pt x="3762" y="9097"/>
                  </a:lnTo>
                  <a:cubicBezTo>
                    <a:pt x="3762" y="9097"/>
                    <a:pt x="4887" y="9483"/>
                    <a:pt x="6269" y="9965"/>
                  </a:cubicBezTo>
                  <a:cubicBezTo>
                    <a:pt x="6719" y="10126"/>
                    <a:pt x="7105" y="10222"/>
                    <a:pt x="7394" y="10222"/>
                  </a:cubicBezTo>
                  <a:cubicBezTo>
                    <a:pt x="7715" y="10222"/>
                    <a:pt x="8005" y="10126"/>
                    <a:pt x="8198" y="9965"/>
                  </a:cubicBezTo>
                  <a:cubicBezTo>
                    <a:pt x="8390" y="9836"/>
                    <a:pt x="8551" y="9644"/>
                    <a:pt x="8648" y="9451"/>
                  </a:cubicBezTo>
                  <a:cubicBezTo>
                    <a:pt x="8712" y="9322"/>
                    <a:pt x="8744" y="9193"/>
                    <a:pt x="8808" y="9033"/>
                  </a:cubicBezTo>
                  <a:cubicBezTo>
                    <a:pt x="8969" y="8454"/>
                    <a:pt x="9130" y="7426"/>
                    <a:pt x="9258" y="6525"/>
                  </a:cubicBezTo>
                  <a:cubicBezTo>
                    <a:pt x="9378" y="5881"/>
                    <a:pt x="9461" y="5291"/>
                    <a:pt x="9497" y="5029"/>
                  </a:cubicBezTo>
                  <a:lnTo>
                    <a:pt x="9497" y="5029"/>
                  </a:lnTo>
                  <a:cubicBezTo>
                    <a:pt x="9819" y="4837"/>
                    <a:pt x="10604" y="4308"/>
                    <a:pt x="10962" y="3311"/>
                  </a:cubicBezTo>
                  <a:cubicBezTo>
                    <a:pt x="11026" y="3150"/>
                    <a:pt x="11058" y="3022"/>
                    <a:pt x="11058" y="2861"/>
                  </a:cubicBezTo>
                  <a:cubicBezTo>
                    <a:pt x="11058" y="2732"/>
                    <a:pt x="11026" y="2636"/>
                    <a:pt x="10962" y="2507"/>
                  </a:cubicBezTo>
                  <a:cubicBezTo>
                    <a:pt x="10866" y="2315"/>
                    <a:pt x="10673" y="2218"/>
                    <a:pt x="10512" y="2154"/>
                  </a:cubicBezTo>
                  <a:cubicBezTo>
                    <a:pt x="10255" y="2090"/>
                    <a:pt x="9998" y="2057"/>
                    <a:pt x="9741" y="2057"/>
                  </a:cubicBezTo>
                  <a:lnTo>
                    <a:pt x="9419" y="2057"/>
                  </a:lnTo>
                  <a:cubicBezTo>
                    <a:pt x="9323" y="2025"/>
                    <a:pt x="9258" y="2025"/>
                    <a:pt x="9226" y="2025"/>
                  </a:cubicBezTo>
                  <a:cubicBezTo>
                    <a:pt x="9226" y="2025"/>
                    <a:pt x="9130" y="1929"/>
                    <a:pt x="9065" y="1768"/>
                  </a:cubicBezTo>
                  <a:cubicBezTo>
                    <a:pt x="8969" y="1543"/>
                    <a:pt x="8873" y="1190"/>
                    <a:pt x="8840" y="932"/>
                  </a:cubicBezTo>
                  <a:cubicBezTo>
                    <a:pt x="8808" y="804"/>
                    <a:pt x="8776" y="675"/>
                    <a:pt x="8776" y="611"/>
                  </a:cubicBezTo>
                  <a:cubicBezTo>
                    <a:pt x="8744" y="514"/>
                    <a:pt x="8744" y="450"/>
                    <a:pt x="8744" y="450"/>
                  </a:cubicBezTo>
                  <a:cubicBezTo>
                    <a:pt x="8744" y="354"/>
                    <a:pt x="8648" y="257"/>
                    <a:pt x="8519" y="225"/>
                  </a:cubicBezTo>
                  <a:cubicBezTo>
                    <a:pt x="8519" y="225"/>
                    <a:pt x="7137" y="0"/>
                    <a:pt x="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62"/>
            <p:cNvSpPr/>
            <p:nvPr/>
          </p:nvSpPr>
          <p:spPr>
            <a:xfrm>
              <a:off x="2414900" y="2812075"/>
              <a:ext cx="12900" cy="42625"/>
            </a:xfrm>
            <a:custGeom>
              <a:avLst/>
              <a:gdLst/>
              <a:ahLst/>
              <a:cxnLst/>
              <a:rect l="l" t="t" r="r" b="b"/>
              <a:pathLst>
                <a:path w="516" h="1705" extrusionOk="0">
                  <a:moveTo>
                    <a:pt x="194" y="1"/>
                  </a:moveTo>
                  <a:cubicBezTo>
                    <a:pt x="65" y="33"/>
                    <a:pt x="1" y="419"/>
                    <a:pt x="33" y="869"/>
                  </a:cubicBezTo>
                  <a:cubicBezTo>
                    <a:pt x="65" y="1351"/>
                    <a:pt x="194" y="1704"/>
                    <a:pt x="322" y="1704"/>
                  </a:cubicBezTo>
                  <a:cubicBezTo>
                    <a:pt x="451" y="1672"/>
                    <a:pt x="515" y="1287"/>
                    <a:pt x="483" y="837"/>
                  </a:cubicBezTo>
                  <a:cubicBezTo>
                    <a:pt x="451" y="387"/>
                    <a:pt x="32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62"/>
            <p:cNvSpPr/>
            <p:nvPr/>
          </p:nvSpPr>
          <p:spPr>
            <a:xfrm>
              <a:off x="2047650" y="2005300"/>
              <a:ext cx="213800" cy="665375"/>
            </a:xfrm>
            <a:custGeom>
              <a:avLst/>
              <a:gdLst/>
              <a:ahLst/>
              <a:cxnLst/>
              <a:rect l="l" t="t" r="r" b="b"/>
              <a:pathLst>
                <a:path w="8552" h="26615" extrusionOk="0">
                  <a:moveTo>
                    <a:pt x="3933" y="1"/>
                  </a:moveTo>
                  <a:cubicBezTo>
                    <a:pt x="3662" y="1"/>
                    <a:pt x="3472" y="320"/>
                    <a:pt x="3472" y="320"/>
                  </a:cubicBezTo>
                  <a:lnTo>
                    <a:pt x="3858" y="2795"/>
                  </a:lnTo>
                  <a:cubicBezTo>
                    <a:pt x="3858" y="2795"/>
                    <a:pt x="2733" y="417"/>
                    <a:pt x="2315" y="159"/>
                  </a:cubicBezTo>
                  <a:cubicBezTo>
                    <a:pt x="2178" y="85"/>
                    <a:pt x="2061" y="55"/>
                    <a:pt x="1960" y="55"/>
                  </a:cubicBezTo>
                  <a:cubicBezTo>
                    <a:pt x="1541" y="55"/>
                    <a:pt x="1415" y="577"/>
                    <a:pt x="1415" y="577"/>
                  </a:cubicBezTo>
                  <a:lnTo>
                    <a:pt x="2830" y="3824"/>
                  </a:lnTo>
                  <a:cubicBezTo>
                    <a:pt x="2830" y="3824"/>
                    <a:pt x="1640" y="1574"/>
                    <a:pt x="1126" y="1445"/>
                  </a:cubicBezTo>
                  <a:cubicBezTo>
                    <a:pt x="1081" y="1434"/>
                    <a:pt x="1041" y="1429"/>
                    <a:pt x="1004" y="1429"/>
                  </a:cubicBezTo>
                  <a:cubicBezTo>
                    <a:pt x="617" y="1429"/>
                    <a:pt x="644" y="1992"/>
                    <a:pt x="644" y="1992"/>
                  </a:cubicBezTo>
                  <a:lnTo>
                    <a:pt x="2058" y="4853"/>
                  </a:lnTo>
                  <a:cubicBezTo>
                    <a:pt x="2058" y="4853"/>
                    <a:pt x="1544" y="4081"/>
                    <a:pt x="1029" y="3695"/>
                  </a:cubicBezTo>
                  <a:cubicBezTo>
                    <a:pt x="893" y="3593"/>
                    <a:pt x="777" y="3552"/>
                    <a:pt x="684" y="3552"/>
                  </a:cubicBezTo>
                  <a:cubicBezTo>
                    <a:pt x="427" y="3552"/>
                    <a:pt x="350" y="3869"/>
                    <a:pt x="515" y="4081"/>
                  </a:cubicBezTo>
                  <a:cubicBezTo>
                    <a:pt x="708" y="4338"/>
                    <a:pt x="3215" y="7971"/>
                    <a:pt x="3215" y="7971"/>
                  </a:cubicBezTo>
                  <a:cubicBezTo>
                    <a:pt x="3215" y="7971"/>
                    <a:pt x="1" y="18450"/>
                    <a:pt x="1" y="20153"/>
                  </a:cubicBezTo>
                  <a:cubicBezTo>
                    <a:pt x="1" y="21825"/>
                    <a:pt x="901" y="26614"/>
                    <a:pt x="901" y="26614"/>
                  </a:cubicBezTo>
                  <a:lnTo>
                    <a:pt x="5433" y="26100"/>
                  </a:lnTo>
                  <a:lnTo>
                    <a:pt x="4790" y="20411"/>
                  </a:lnTo>
                  <a:lnTo>
                    <a:pt x="5433" y="7971"/>
                  </a:lnTo>
                  <a:cubicBezTo>
                    <a:pt x="5433" y="7971"/>
                    <a:pt x="6333" y="6653"/>
                    <a:pt x="6719" y="6267"/>
                  </a:cubicBezTo>
                  <a:cubicBezTo>
                    <a:pt x="6976" y="6010"/>
                    <a:pt x="7812" y="5303"/>
                    <a:pt x="8294" y="4917"/>
                  </a:cubicBezTo>
                  <a:cubicBezTo>
                    <a:pt x="8519" y="4724"/>
                    <a:pt x="8551" y="4403"/>
                    <a:pt x="8423" y="4178"/>
                  </a:cubicBezTo>
                  <a:cubicBezTo>
                    <a:pt x="8309" y="3973"/>
                    <a:pt x="8114" y="3865"/>
                    <a:pt x="7908" y="3865"/>
                  </a:cubicBezTo>
                  <a:cubicBezTo>
                    <a:pt x="7823" y="3865"/>
                    <a:pt x="7736" y="3883"/>
                    <a:pt x="7651" y="3920"/>
                  </a:cubicBezTo>
                  <a:lnTo>
                    <a:pt x="5819" y="4853"/>
                  </a:lnTo>
                  <a:cubicBezTo>
                    <a:pt x="5819" y="4853"/>
                    <a:pt x="4758" y="1092"/>
                    <a:pt x="4533" y="577"/>
                  </a:cubicBezTo>
                  <a:cubicBezTo>
                    <a:pt x="4318" y="135"/>
                    <a:pt x="4108" y="1"/>
                    <a:pt x="3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62"/>
            <p:cNvSpPr/>
            <p:nvPr/>
          </p:nvSpPr>
          <p:spPr>
            <a:xfrm>
              <a:off x="2047650" y="2204550"/>
              <a:ext cx="80400" cy="466125"/>
            </a:xfrm>
            <a:custGeom>
              <a:avLst/>
              <a:gdLst/>
              <a:ahLst/>
              <a:cxnLst/>
              <a:rect l="l" t="t" r="r" b="b"/>
              <a:pathLst>
                <a:path w="3216" h="18645" extrusionOk="0">
                  <a:moveTo>
                    <a:pt x="3215" y="1"/>
                  </a:moveTo>
                  <a:cubicBezTo>
                    <a:pt x="3215" y="1"/>
                    <a:pt x="1" y="10480"/>
                    <a:pt x="1" y="12183"/>
                  </a:cubicBezTo>
                  <a:cubicBezTo>
                    <a:pt x="1" y="13855"/>
                    <a:pt x="901" y="18644"/>
                    <a:pt x="901" y="18644"/>
                  </a:cubicBezTo>
                  <a:lnTo>
                    <a:pt x="2090" y="18516"/>
                  </a:lnTo>
                  <a:cubicBezTo>
                    <a:pt x="2090" y="17134"/>
                    <a:pt x="2058" y="15848"/>
                    <a:pt x="2026" y="14948"/>
                  </a:cubicBezTo>
                  <a:cubicBezTo>
                    <a:pt x="1865" y="11541"/>
                    <a:pt x="3215" y="1"/>
                    <a:pt x="3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62"/>
            <p:cNvSpPr/>
            <p:nvPr/>
          </p:nvSpPr>
          <p:spPr>
            <a:xfrm>
              <a:off x="2054100" y="2240725"/>
              <a:ext cx="69925" cy="289325"/>
            </a:xfrm>
            <a:custGeom>
              <a:avLst/>
              <a:gdLst/>
              <a:ahLst/>
              <a:cxnLst/>
              <a:rect l="l" t="t" r="r" b="b"/>
              <a:pathLst>
                <a:path w="2797" h="11573" extrusionOk="0">
                  <a:moveTo>
                    <a:pt x="2797" y="0"/>
                  </a:moveTo>
                  <a:lnTo>
                    <a:pt x="2797" y="0"/>
                  </a:lnTo>
                  <a:cubicBezTo>
                    <a:pt x="2572" y="804"/>
                    <a:pt x="2250" y="1864"/>
                    <a:pt x="1897" y="3022"/>
                  </a:cubicBezTo>
                  <a:cubicBezTo>
                    <a:pt x="1222" y="5433"/>
                    <a:pt x="450" y="8229"/>
                    <a:pt x="129" y="9772"/>
                  </a:cubicBezTo>
                  <a:cubicBezTo>
                    <a:pt x="32" y="10222"/>
                    <a:pt x="0" y="10543"/>
                    <a:pt x="0" y="10736"/>
                  </a:cubicBezTo>
                  <a:cubicBezTo>
                    <a:pt x="0" y="10961"/>
                    <a:pt x="0" y="11219"/>
                    <a:pt x="32" y="11572"/>
                  </a:cubicBezTo>
                  <a:cubicBezTo>
                    <a:pt x="257" y="11508"/>
                    <a:pt x="482" y="11476"/>
                    <a:pt x="739" y="11444"/>
                  </a:cubicBezTo>
                  <a:cubicBezTo>
                    <a:pt x="804" y="11411"/>
                    <a:pt x="868" y="11379"/>
                    <a:pt x="964" y="11347"/>
                  </a:cubicBezTo>
                  <a:cubicBezTo>
                    <a:pt x="1222" y="11283"/>
                    <a:pt x="1511" y="11186"/>
                    <a:pt x="1800" y="11154"/>
                  </a:cubicBezTo>
                  <a:cubicBezTo>
                    <a:pt x="1961" y="7747"/>
                    <a:pt x="2507" y="2540"/>
                    <a:pt x="2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62"/>
            <p:cNvSpPr/>
            <p:nvPr/>
          </p:nvSpPr>
          <p:spPr>
            <a:xfrm>
              <a:off x="2040425" y="1998825"/>
              <a:ext cx="226650" cy="679075"/>
            </a:xfrm>
            <a:custGeom>
              <a:avLst/>
              <a:gdLst/>
              <a:ahLst/>
              <a:cxnLst/>
              <a:rect l="l" t="t" r="r" b="b"/>
              <a:pathLst>
                <a:path w="9066" h="27163" extrusionOk="0">
                  <a:moveTo>
                    <a:pt x="4211" y="515"/>
                  </a:moveTo>
                  <a:cubicBezTo>
                    <a:pt x="4244" y="515"/>
                    <a:pt x="4276" y="515"/>
                    <a:pt x="4340" y="579"/>
                  </a:cubicBezTo>
                  <a:cubicBezTo>
                    <a:pt x="4372" y="643"/>
                    <a:pt x="4469" y="740"/>
                    <a:pt x="4565" y="965"/>
                  </a:cubicBezTo>
                  <a:cubicBezTo>
                    <a:pt x="4597" y="997"/>
                    <a:pt x="4629" y="1094"/>
                    <a:pt x="4694" y="1254"/>
                  </a:cubicBezTo>
                  <a:cubicBezTo>
                    <a:pt x="4854" y="1769"/>
                    <a:pt x="5144" y="2765"/>
                    <a:pt x="5401" y="3601"/>
                  </a:cubicBezTo>
                  <a:cubicBezTo>
                    <a:pt x="5658" y="4469"/>
                    <a:pt x="5851" y="5176"/>
                    <a:pt x="5851" y="5176"/>
                  </a:cubicBezTo>
                  <a:cubicBezTo>
                    <a:pt x="5883" y="5272"/>
                    <a:pt x="5915" y="5337"/>
                    <a:pt x="6012" y="5369"/>
                  </a:cubicBezTo>
                  <a:cubicBezTo>
                    <a:pt x="6038" y="5382"/>
                    <a:pt x="6065" y="5390"/>
                    <a:pt x="6094" y="5390"/>
                  </a:cubicBezTo>
                  <a:cubicBezTo>
                    <a:pt x="6135" y="5390"/>
                    <a:pt x="6180" y="5374"/>
                    <a:pt x="6237" y="5337"/>
                  </a:cubicBezTo>
                  <a:lnTo>
                    <a:pt x="8069" y="4437"/>
                  </a:lnTo>
                  <a:lnTo>
                    <a:pt x="8197" y="4404"/>
                  </a:lnTo>
                  <a:cubicBezTo>
                    <a:pt x="8326" y="4404"/>
                    <a:pt x="8422" y="4469"/>
                    <a:pt x="8487" y="4565"/>
                  </a:cubicBezTo>
                  <a:cubicBezTo>
                    <a:pt x="8519" y="4597"/>
                    <a:pt x="8519" y="4662"/>
                    <a:pt x="8519" y="4726"/>
                  </a:cubicBezTo>
                  <a:cubicBezTo>
                    <a:pt x="8519" y="4822"/>
                    <a:pt x="8487" y="4887"/>
                    <a:pt x="8422" y="4951"/>
                  </a:cubicBezTo>
                  <a:cubicBezTo>
                    <a:pt x="8165" y="5176"/>
                    <a:pt x="7844" y="5433"/>
                    <a:pt x="7555" y="5690"/>
                  </a:cubicBezTo>
                  <a:cubicBezTo>
                    <a:pt x="7233" y="5947"/>
                    <a:pt x="6976" y="6204"/>
                    <a:pt x="6815" y="6333"/>
                  </a:cubicBezTo>
                  <a:cubicBezTo>
                    <a:pt x="6590" y="6558"/>
                    <a:pt x="6269" y="6976"/>
                    <a:pt x="6012" y="7362"/>
                  </a:cubicBezTo>
                  <a:cubicBezTo>
                    <a:pt x="5722" y="7747"/>
                    <a:pt x="5497" y="8069"/>
                    <a:pt x="5497" y="8069"/>
                  </a:cubicBezTo>
                  <a:cubicBezTo>
                    <a:pt x="5465" y="8101"/>
                    <a:pt x="5465" y="8165"/>
                    <a:pt x="5465" y="8197"/>
                  </a:cubicBezTo>
                  <a:lnTo>
                    <a:pt x="4790" y="20670"/>
                  </a:lnTo>
                  <a:lnTo>
                    <a:pt x="4790" y="20702"/>
                  </a:lnTo>
                  <a:lnTo>
                    <a:pt x="5433" y="26134"/>
                  </a:lnTo>
                  <a:lnTo>
                    <a:pt x="1401" y="26589"/>
                  </a:lnTo>
                  <a:lnTo>
                    <a:pt x="1401" y="26589"/>
                  </a:lnTo>
                  <a:cubicBezTo>
                    <a:pt x="1377" y="26455"/>
                    <a:pt x="1348" y="26276"/>
                    <a:pt x="1318" y="26070"/>
                  </a:cubicBezTo>
                  <a:cubicBezTo>
                    <a:pt x="1190" y="25363"/>
                    <a:pt x="997" y="24238"/>
                    <a:pt x="836" y="23145"/>
                  </a:cubicBezTo>
                  <a:cubicBezTo>
                    <a:pt x="676" y="22084"/>
                    <a:pt x="547" y="20991"/>
                    <a:pt x="547" y="20412"/>
                  </a:cubicBezTo>
                  <a:cubicBezTo>
                    <a:pt x="547" y="20219"/>
                    <a:pt x="579" y="19898"/>
                    <a:pt x="676" y="19448"/>
                  </a:cubicBezTo>
                  <a:cubicBezTo>
                    <a:pt x="997" y="17905"/>
                    <a:pt x="1769" y="15109"/>
                    <a:pt x="2444" y="12698"/>
                  </a:cubicBezTo>
                  <a:cubicBezTo>
                    <a:pt x="2797" y="11508"/>
                    <a:pt x="3119" y="10415"/>
                    <a:pt x="3376" y="9612"/>
                  </a:cubicBezTo>
                  <a:cubicBezTo>
                    <a:pt x="3601" y="8808"/>
                    <a:pt x="3761" y="8294"/>
                    <a:pt x="3761" y="8294"/>
                  </a:cubicBezTo>
                  <a:cubicBezTo>
                    <a:pt x="3794" y="8230"/>
                    <a:pt x="3794" y="8133"/>
                    <a:pt x="3729" y="8069"/>
                  </a:cubicBezTo>
                  <a:cubicBezTo>
                    <a:pt x="3729" y="8069"/>
                    <a:pt x="3119" y="7169"/>
                    <a:pt x="2444" y="6237"/>
                  </a:cubicBezTo>
                  <a:cubicBezTo>
                    <a:pt x="2122" y="5754"/>
                    <a:pt x="1801" y="5272"/>
                    <a:pt x="1511" y="4887"/>
                  </a:cubicBezTo>
                  <a:cubicBezTo>
                    <a:pt x="1383" y="4726"/>
                    <a:pt x="1286" y="4533"/>
                    <a:pt x="1190" y="4437"/>
                  </a:cubicBezTo>
                  <a:cubicBezTo>
                    <a:pt x="1093" y="4308"/>
                    <a:pt x="1029" y="4212"/>
                    <a:pt x="997" y="4179"/>
                  </a:cubicBezTo>
                  <a:lnTo>
                    <a:pt x="965" y="4083"/>
                  </a:lnTo>
                  <a:cubicBezTo>
                    <a:pt x="997" y="4083"/>
                    <a:pt x="1061" y="4083"/>
                    <a:pt x="1158" y="4147"/>
                  </a:cubicBezTo>
                  <a:cubicBezTo>
                    <a:pt x="1383" y="4340"/>
                    <a:pt x="1640" y="4597"/>
                    <a:pt x="1801" y="4854"/>
                  </a:cubicBezTo>
                  <a:cubicBezTo>
                    <a:pt x="1897" y="4951"/>
                    <a:pt x="1994" y="5079"/>
                    <a:pt x="2026" y="5144"/>
                  </a:cubicBezTo>
                  <a:lnTo>
                    <a:pt x="2090" y="5240"/>
                  </a:lnTo>
                  <a:lnTo>
                    <a:pt x="2122" y="5272"/>
                  </a:lnTo>
                  <a:cubicBezTo>
                    <a:pt x="2184" y="5335"/>
                    <a:pt x="2260" y="5370"/>
                    <a:pt x="2340" y="5370"/>
                  </a:cubicBezTo>
                  <a:cubicBezTo>
                    <a:pt x="2385" y="5370"/>
                    <a:pt x="2430" y="5359"/>
                    <a:pt x="2476" y="5337"/>
                  </a:cubicBezTo>
                  <a:cubicBezTo>
                    <a:pt x="2604" y="5272"/>
                    <a:pt x="2636" y="5112"/>
                    <a:pt x="2572" y="4983"/>
                  </a:cubicBezTo>
                  <a:lnTo>
                    <a:pt x="2560" y="4959"/>
                  </a:lnTo>
                  <a:lnTo>
                    <a:pt x="2560" y="4959"/>
                  </a:lnTo>
                  <a:lnTo>
                    <a:pt x="2572" y="4951"/>
                  </a:lnTo>
                  <a:cubicBezTo>
                    <a:pt x="2572" y="4951"/>
                    <a:pt x="2553" y="4922"/>
                    <a:pt x="2517" y="4873"/>
                  </a:cubicBezTo>
                  <a:lnTo>
                    <a:pt x="2517" y="4873"/>
                  </a:lnTo>
                  <a:lnTo>
                    <a:pt x="1190" y="2219"/>
                  </a:lnTo>
                  <a:lnTo>
                    <a:pt x="1190" y="2219"/>
                  </a:lnTo>
                  <a:cubicBezTo>
                    <a:pt x="1191" y="2167"/>
                    <a:pt x="1197" y="2076"/>
                    <a:pt x="1222" y="2026"/>
                  </a:cubicBezTo>
                  <a:lnTo>
                    <a:pt x="1254" y="1961"/>
                  </a:lnTo>
                  <a:lnTo>
                    <a:pt x="1351" y="1961"/>
                  </a:lnTo>
                  <a:cubicBezTo>
                    <a:pt x="1351" y="1961"/>
                    <a:pt x="1415" y="1994"/>
                    <a:pt x="1479" y="2058"/>
                  </a:cubicBezTo>
                  <a:cubicBezTo>
                    <a:pt x="1736" y="2283"/>
                    <a:pt x="2090" y="2829"/>
                    <a:pt x="2379" y="3311"/>
                  </a:cubicBezTo>
                  <a:cubicBezTo>
                    <a:pt x="2540" y="3536"/>
                    <a:pt x="2669" y="3762"/>
                    <a:pt x="2733" y="3922"/>
                  </a:cubicBezTo>
                  <a:cubicBezTo>
                    <a:pt x="2829" y="4083"/>
                    <a:pt x="2894" y="4212"/>
                    <a:pt x="2894" y="4212"/>
                  </a:cubicBezTo>
                  <a:cubicBezTo>
                    <a:pt x="2936" y="4297"/>
                    <a:pt x="3022" y="4340"/>
                    <a:pt x="3113" y="4340"/>
                  </a:cubicBezTo>
                  <a:cubicBezTo>
                    <a:pt x="3158" y="4340"/>
                    <a:pt x="3204" y="4329"/>
                    <a:pt x="3247" y="4308"/>
                  </a:cubicBezTo>
                  <a:cubicBezTo>
                    <a:pt x="3376" y="4244"/>
                    <a:pt x="3440" y="4083"/>
                    <a:pt x="3376" y="3954"/>
                  </a:cubicBezTo>
                  <a:lnTo>
                    <a:pt x="1993" y="811"/>
                  </a:lnTo>
                  <a:lnTo>
                    <a:pt x="1993" y="811"/>
                  </a:lnTo>
                  <a:cubicBezTo>
                    <a:pt x="2008" y="775"/>
                    <a:pt x="2030" y="735"/>
                    <a:pt x="2058" y="708"/>
                  </a:cubicBezTo>
                  <a:lnTo>
                    <a:pt x="2122" y="611"/>
                  </a:lnTo>
                  <a:lnTo>
                    <a:pt x="2251" y="579"/>
                  </a:lnTo>
                  <a:cubicBezTo>
                    <a:pt x="2283" y="579"/>
                    <a:pt x="2347" y="611"/>
                    <a:pt x="2476" y="676"/>
                  </a:cubicBezTo>
                  <a:cubicBezTo>
                    <a:pt x="2476" y="676"/>
                    <a:pt x="2540" y="740"/>
                    <a:pt x="2604" y="804"/>
                  </a:cubicBezTo>
                  <a:cubicBezTo>
                    <a:pt x="2829" y="1094"/>
                    <a:pt x="3151" y="1704"/>
                    <a:pt x="3440" y="2186"/>
                  </a:cubicBezTo>
                  <a:cubicBezTo>
                    <a:pt x="3569" y="2476"/>
                    <a:pt x="3697" y="2701"/>
                    <a:pt x="3794" y="2861"/>
                  </a:cubicBezTo>
                  <a:cubicBezTo>
                    <a:pt x="3858" y="3054"/>
                    <a:pt x="3922" y="3151"/>
                    <a:pt x="3922" y="3151"/>
                  </a:cubicBezTo>
                  <a:cubicBezTo>
                    <a:pt x="3969" y="3245"/>
                    <a:pt x="4051" y="3305"/>
                    <a:pt x="4142" y="3305"/>
                  </a:cubicBezTo>
                  <a:cubicBezTo>
                    <a:pt x="4175" y="3305"/>
                    <a:pt x="4209" y="3297"/>
                    <a:pt x="4244" y="3279"/>
                  </a:cubicBezTo>
                  <a:cubicBezTo>
                    <a:pt x="4372" y="3247"/>
                    <a:pt x="4437" y="3119"/>
                    <a:pt x="4437" y="2990"/>
                  </a:cubicBezTo>
                  <a:lnTo>
                    <a:pt x="4064" y="633"/>
                  </a:lnTo>
                  <a:lnTo>
                    <a:pt x="4064" y="633"/>
                  </a:lnTo>
                  <a:cubicBezTo>
                    <a:pt x="4070" y="625"/>
                    <a:pt x="4077" y="618"/>
                    <a:pt x="4083" y="611"/>
                  </a:cubicBezTo>
                  <a:cubicBezTo>
                    <a:pt x="4147" y="547"/>
                    <a:pt x="4211" y="515"/>
                    <a:pt x="4211" y="515"/>
                  </a:cubicBezTo>
                  <a:close/>
                  <a:moveTo>
                    <a:pt x="4211" y="1"/>
                  </a:moveTo>
                  <a:cubicBezTo>
                    <a:pt x="3986" y="1"/>
                    <a:pt x="3826" y="129"/>
                    <a:pt x="3697" y="226"/>
                  </a:cubicBezTo>
                  <a:cubicBezTo>
                    <a:pt x="3601" y="322"/>
                    <a:pt x="3536" y="418"/>
                    <a:pt x="3536" y="451"/>
                  </a:cubicBezTo>
                  <a:cubicBezTo>
                    <a:pt x="3504" y="483"/>
                    <a:pt x="3504" y="547"/>
                    <a:pt x="3504" y="611"/>
                  </a:cubicBezTo>
                  <a:lnTo>
                    <a:pt x="3638" y="1468"/>
                  </a:lnTo>
                  <a:lnTo>
                    <a:pt x="3638" y="1468"/>
                  </a:lnTo>
                  <a:cubicBezTo>
                    <a:pt x="3508" y="1228"/>
                    <a:pt x="3368" y="998"/>
                    <a:pt x="3247" y="804"/>
                  </a:cubicBezTo>
                  <a:cubicBezTo>
                    <a:pt x="3151" y="643"/>
                    <a:pt x="3086" y="547"/>
                    <a:pt x="2990" y="451"/>
                  </a:cubicBezTo>
                  <a:cubicBezTo>
                    <a:pt x="2926" y="354"/>
                    <a:pt x="2829" y="258"/>
                    <a:pt x="2733" y="193"/>
                  </a:cubicBezTo>
                  <a:cubicBezTo>
                    <a:pt x="2572" y="97"/>
                    <a:pt x="2411" y="65"/>
                    <a:pt x="2251" y="65"/>
                  </a:cubicBezTo>
                  <a:cubicBezTo>
                    <a:pt x="2090" y="65"/>
                    <a:pt x="1929" y="97"/>
                    <a:pt x="1833" y="193"/>
                  </a:cubicBezTo>
                  <a:cubicBezTo>
                    <a:pt x="1672" y="290"/>
                    <a:pt x="1576" y="451"/>
                    <a:pt x="1511" y="547"/>
                  </a:cubicBezTo>
                  <a:cubicBezTo>
                    <a:pt x="1479" y="676"/>
                    <a:pt x="1447" y="772"/>
                    <a:pt x="1447" y="772"/>
                  </a:cubicBezTo>
                  <a:cubicBezTo>
                    <a:pt x="1415" y="836"/>
                    <a:pt x="1447" y="901"/>
                    <a:pt x="1447" y="933"/>
                  </a:cubicBezTo>
                  <a:lnTo>
                    <a:pt x="1729" y="1565"/>
                  </a:lnTo>
                  <a:lnTo>
                    <a:pt x="1729" y="1565"/>
                  </a:lnTo>
                  <a:cubicBezTo>
                    <a:pt x="1646" y="1509"/>
                    <a:pt x="1571" y="1470"/>
                    <a:pt x="1479" y="1447"/>
                  </a:cubicBezTo>
                  <a:cubicBezTo>
                    <a:pt x="1415" y="1415"/>
                    <a:pt x="1351" y="1415"/>
                    <a:pt x="1286" y="1415"/>
                  </a:cubicBezTo>
                  <a:cubicBezTo>
                    <a:pt x="1158" y="1415"/>
                    <a:pt x="997" y="1479"/>
                    <a:pt x="901" y="1544"/>
                  </a:cubicBezTo>
                  <a:cubicBezTo>
                    <a:pt x="772" y="1704"/>
                    <a:pt x="708" y="1833"/>
                    <a:pt x="676" y="1961"/>
                  </a:cubicBezTo>
                  <a:cubicBezTo>
                    <a:pt x="643" y="2090"/>
                    <a:pt x="643" y="2219"/>
                    <a:pt x="643" y="2251"/>
                  </a:cubicBezTo>
                  <a:lnTo>
                    <a:pt x="643" y="2283"/>
                  </a:lnTo>
                  <a:lnTo>
                    <a:pt x="676" y="2379"/>
                  </a:lnTo>
                  <a:lnTo>
                    <a:pt x="1299" y="3613"/>
                  </a:lnTo>
                  <a:lnTo>
                    <a:pt x="1299" y="3613"/>
                  </a:lnTo>
                  <a:cubicBezTo>
                    <a:pt x="1195" y="3562"/>
                    <a:pt x="1087" y="3536"/>
                    <a:pt x="965" y="3536"/>
                  </a:cubicBezTo>
                  <a:cubicBezTo>
                    <a:pt x="804" y="3536"/>
                    <a:pt x="643" y="3601"/>
                    <a:pt x="579" y="3729"/>
                  </a:cubicBezTo>
                  <a:cubicBezTo>
                    <a:pt x="483" y="3826"/>
                    <a:pt x="451" y="3954"/>
                    <a:pt x="451" y="4083"/>
                  </a:cubicBezTo>
                  <a:cubicBezTo>
                    <a:pt x="451" y="4244"/>
                    <a:pt x="483" y="4372"/>
                    <a:pt x="579" y="4501"/>
                  </a:cubicBezTo>
                  <a:cubicBezTo>
                    <a:pt x="611" y="4533"/>
                    <a:pt x="676" y="4597"/>
                    <a:pt x="740" y="4726"/>
                  </a:cubicBezTo>
                  <a:cubicBezTo>
                    <a:pt x="1061" y="5176"/>
                    <a:pt x="1704" y="6076"/>
                    <a:pt x="2251" y="6880"/>
                  </a:cubicBezTo>
                  <a:cubicBezTo>
                    <a:pt x="2694" y="7496"/>
                    <a:pt x="3063" y="8037"/>
                    <a:pt x="3210" y="8255"/>
                  </a:cubicBezTo>
                  <a:lnTo>
                    <a:pt x="3210" y="8255"/>
                  </a:lnTo>
                  <a:cubicBezTo>
                    <a:pt x="3044" y="8804"/>
                    <a:pt x="2342" y="11127"/>
                    <a:pt x="1640" y="13598"/>
                  </a:cubicBezTo>
                  <a:cubicBezTo>
                    <a:pt x="1222" y="15012"/>
                    <a:pt x="836" y="16491"/>
                    <a:pt x="515" y="17712"/>
                  </a:cubicBezTo>
                  <a:cubicBezTo>
                    <a:pt x="354" y="18323"/>
                    <a:pt x="226" y="18902"/>
                    <a:pt x="161" y="19352"/>
                  </a:cubicBezTo>
                  <a:cubicBezTo>
                    <a:pt x="65" y="19802"/>
                    <a:pt x="1" y="20155"/>
                    <a:pt x="1" y="20412"/>
                  </a:cubicBezTo>
                  <a:cubicBezTo>
                    <a:pt x="1" y="21280"/>
                    <a:pt x="226" y="22887"/>
                    <a:pt x="451" y="24302"/>
                  </a:cubicBezTo>
                  <a:cubicBezTo>
                    <a:pt x="676" y="25716"/>
                    <a:pt x="933" y="26938"/>
                    <a:pt x="933" y="26938"/>
                  </a:cubicBezTo>
                  <a:cubicBezTo>
                    <a:pt x="933" y="27066"/>
                    <a:pt x="1061" y="27163"/>
                    <a:pt x="1222" y="27163"/>
                  </a:cubicBezTo>
                  <a:lnTo>
                    <a:pt x="5754" y="26616"/>
                  </a:lnTo>
                  <a:cubicBezTo>
                    <a:pt x="5819" y="26616"/>
                    <a:pt x="5883" y="26584"/>
                    <a:pt x="5915" y="26520"/>
                  </a:cubicBezTo>
                  <a:cubicBezTo>
                    <a:pt x="5979" y="26488"/>
                    <a:pt x="5979" y="26391"/>
                    <a:pt x="5979" y="26327"/>
                  </a:cubicBezTo>
                  <a:lnTo>
                    <a:pt x="5337" y="20670"/>
                  </a:lnTo>
                  <a:lnTo>
                    <a:pt x="5973" y="8353"/>
                  </a:lnTo>
                  <a:lnTo>
                    <a:pt x="5973" y="8353"/>
                  </a:lnTo>
                  <a:cubicBezTo>
                    <a:pt x="6039" y="8258"/>
                    <a:pt x="6224" y="7991"/>
                    <a:pt x="6429" y="7683"/>
                  </a:cubicBezTo>
                  <a:cubicBezTo>
                    <a:pt x="6719" y="7330"/>
                    <a:pt x="7040" y="6880"/>
                    <a:pt x="7201" y="6719"/>
                  </a:cubicBezTo>
                  <a:cubicBezTo>
                    <a:pt x="7329" y="6590"/>
                    <a:pt x="7587" y="6365"/>
                    <a:pt x="7876" y="6108"/>
                  </a:cubicBezTo>
                  <a:cubicBezTo>
                    <a:pt x="8197" y="5851"/>
                    <a:pt x="8519" y="5562"/>
                    <a:pt x="8744" y="5369"/>
                  </a:cubicBezTo>
                  <a:cubicBezTo>
                    <a:pt x="8969" y="5208"/>
                    <a:pt x="9065" y="4951"/>
                    <a:pt x="9065" y="4726"/>
                  </a:cubicBezTo>
                  <a:cubicBezTo>
                    <a:pt x="9065" y="4565"/>
                    <a:pt x="9033" y="4437"/>
                    <a:pt x="8937" y="4308"/>
                  </a:cubicBezTo>
                  <a:cubicBezTo>
                    <a:pt x="8776" y="4019"/>
                    <a:pt x="8487" y="3858"/>
                    <a:pt x="8197" y="3858"/>
                  </a:cubicBezTo>
                  <a:cubicBezTo>
                    <a:pt x="8069" y="3858"/>
                    <a:pt x="7940" y="3890"/>
                    <a:pt x="7812" y="3954"/>
                  </a:cubicBezTo>
                  <a:lnTo>
                    <a:pt x="6279" y="4734"/>
                  </a:lnTo>
                  <a:lnTo>
                    <a:pt x="6279" y="4734"/>
                  </a:lnTo>
                  <a:cubicBezTo>
                    <a:pt x="6179" y="4376"/>
                    <a:pt x="6006" y="3751"/>
                    <a:pt x="5819" y="3086"/>
                  </a:cubicBezTo>
                  <a:cubicBezTo>
                    <a:pt x="5658" y="2604"/>
                    <a:pt x="5497" y="2058"/>
                    <a:pt x="5369" y="1640"/>
                  </a:cubicBezTo>
                  <a:cubicBezTo>
                    <a:pt x="5304" y="1415"/>
                    <a:pt x="5240" y="1254"/>
                    <a:pt x="5176" y="1094"/>
                  </a:cubicBezTo>
                  <a:cubicBezTo>
                    <a:pt x="5144" y="933"/>
                    <a:pt x="5079" y="804"/>
                    <a:pt x="5047" y="708"/>
                  </a:cubicBezTo>
                  <a:cubicBezTo>
                    <a:pt x="4951" y="483"/>
                    <a:pt x="4822" y="322"/>
                    <a:pt x="4694" y="193"/>
                  </a:cubicBezTo>
                  <a:cubicBezTo>
                    <a:pt x="4533" y="65"/>
                    <a:pt x="4372" y="1"/>
                    <a:pt x="4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62"/>
            <p:cNvSpPr/>
            <p:nvPr/>
          </p:nvSpPr>
          <p:spPr>
            <a:xfrm>
              <a:off x="2352225" y="3549925"/>
              <a:ext cx="682300" cy="202825"/>
            </a:xfrm>
            <a:custGeom>
              <a:avLst/>
              <a:gdLst/>
              <a:ahLst/>
              <a:cxnLst/>
              <a:rect l="l" t="t" r="r" b="b"/>
              <a:pathLst>
                <a:path w="27292" h="8113" extrusionOk="0">
                  <a:moveTo>
                    <a:pt x="22580" y="1"/>
                  </a:moveTo>
                  <a:cubicBezTo>
                    <a:pt x="22419" y="1"/>
                    <a:pt x="22266" y="71"/>
                    <a:pt x="22148" y="188"/>
                  </a:cubicBezTo>
                  <a:cubicBezTo>
                    <a:pt x="21698" y="638"/>
                    <a:pt x="20959" y="1410"/>
                    <a:pt x="20669" y="1667"/>
                  </a:cubicBezTo>
                  <a:cubicBezTo>
                    <a:pt x="20252" y="2021"/>
                    <a:pt x="18901" y="2856"/>
                    <a:pt x="18901" y="2856"/>
                  </a:cubicBezTo>
                  <a:lnTo>
                    <a:pt x="3536" y="2278"/>
                  </a:lnTo>
                  <a:lnTo>
                    <a:pt x="804" y="1667"/>
                  </a:lnTo>
                  <a:lnTo>
                    <a:pt x="1" y="6167"/>
                  </a:lnTo>
                  <a:cubicBezTo>
                    <a:pt x="1" y="6167"/>
                    <a:pt x="1061" y="7421"/>
                    <a:pt x="2733" y="7549"/>
                  </a:cubicBezTo>
                  <a:cubicBezTo>
                    <a:pt x="2763" y="7551"/>
                    <a:pt x="2798" y="7552"/>
                    <a:pt x="2836" y="7552"/>
                  </a:cubicBezTo>
                  <a:cubicBezTo>
                    <a:pt x="4921" y="7552"/>
                    <a:pt x="18741" y="5042"/>
                    <a:pt x="18741" y="5042"/>
                  </a:cubicBezTo>
                  <a:cubicBezTo>
                    <a:pt x="18741" y="5042"/>
                    <a:pt x="22212" y="7774"/>
                    <a:pt x="22470" y="7999"/>
                  </a:cubicBezTo>
                  <a:cubicBezTo>
                    <a:pt x="22545" y="8075"/>
                    <a:pt x="22644" y="8112"/>
                    <a:pt x="22735" y="8112"/>
                  </a:cubicBezTo>
                  <a:cubicBezTo>
                    <a:pt x="22955" y="8112"/>
                    <a:pt x="23137" y="7903"/>
                    <a:pt x="22887" y="7517"/>
                  </a:cubicBezTo>
                  <a:cubicBezTo>
                    <a:pt x="22534" y="6971"/>
                    <a:pt x="21795" y="6425"/>
                    <a:pt x="21794" y="6424"/>
                  </a:cubicBezTo>
                  <a:lnTo>
                    <a:pt x="21794" y="6424"/>
                  </a:lnTo>
                  <a:lnTo>
                    <a:pt x="24527" y="8032"/>
                  </a:lnTo>
                  <a:cubicBezTo>
                    <a:pt x="24527" y="8032"/>
                    <a:pt x="24552" y="8034"/>
                    <a:pt x="24593" y="8034"/>
                  </a:cubicBezTo>
                  <a:cubicBezTo>
                    <a:pt x="24767" y="8034"/>
                    <a:pt x="25216" y="7992"/>
                    <a:pt x="25138" y="7549"/>
                  </a:cubicBezTo>
                  <a:cubicBezTo>
                    <a:pt x="25041" y="7035"/>
                    <a:pt x="22856" y="5717"/>
                    <a:pt x="22855" y="5717"/>
                  </a:cubicBezTo>
                  <a:lnTo>
                    <a:pt x="22855" y="5717"/>
                  </a:lnTo>
                  <a:lnTo>
                    <a:pt x="26005" y="7324"/>
                  </a:lnTo>
                  <a:cubicBezTo>
                    <a:pt x="26005" y="7324"/>
                    <a:pt x="26809" y="7196"/>
                    <a:pt x="26455" y="6457"/>
                  </a:cubicBezTo>
                  <a:cubicBezTo>
                    <a:pt x="26263" y="6039"/>
                    <a:pt x="23980" y="4721"/>
                    <a:pt x="23980" y="4721"/>
                  </a:cubicBezTo>
                  <a:lnTo>
                    <a:pt x="23980" y="4721"/>
                  </a:lnTo>
                  <a:lnTo>
                    <a:pt x="26391" y="5267"/>
                  </a:lnTo>
                  <a:cubicBezTo>
                    <a:pt x="26391" y="5267"/>
                    <a:pt x="27291" y="4817"/>
                    <a:pt x="26198" y="4239"/>
                  </a:cubicBezTo>
                  <a:cubicBezTo>
                    <a:pt x="25716" y="3949"/>
                    <a:pt x="22019" y="2663"/>
                    <a:pt x="22019" y="2663"/>
                  </a:cubicBezTo>
                  <a:lnTo>
                    <a:pt x="23048" y="896"/>
                  </a:lnTo>
                  <a:cubicBezTo>
                    <a:pt x="23209" y="606"/>
                    <a:pt x="23145" y="285"/>
                    <a:pt x="22887" y="92"/>
                  </a:cubicBezTo>
                  <a:cubicBezTo>
                    <a:pt x="22787" y="29"/>
                    <a:pt x="22682" y="1"/>
                    <a:pt x="22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62"/>
            <p:cNvSpPr/>
            <p:nvPr/>
          </p:nvSpPr>
          <p:spPr>
            <a:xfrm>
              <a:off x="2345000" y="3543375"/>
              <a:ext cx="682275" cy="216200"/>
            </a:xfrm>
            <a:custGeom>
              <a:avLst/>
              <a:gdLst/>
              <a:ahLst/>
              <a:cxnLst/>
              <a:rect l="l" t="t" r="r" b="b"/>
              <a:pathLst>
                <a:path w="27291" h="8648" extrusionOk="0">
                  <a:moveTo>
                    <a:pt x="22855" y="547"/>
                  </a:moveTo>
                  <a:cubicBezTo>
                    <a:pt x="22919" y="547"/>
                    <a:pt x="22951" y="547"/>
                    <a:pt x="23016" y="579"/>
                  </a:cubicBezTo>
                  <a:cubicBezTo>
                    <a:pt x="23112" y="643"/>
                    <a:pt x="23176" y="740"/>
                    <a:pt x="23176" y="868"/>
                  </a:cubicBezTo>
                  <a:cubicBezTo>
                    <a:pt x="23176" y="900"/>
                    <a:pt x="23144" y="965"/>
                    <a:pt x="23112" y="1029"/>
                  </a:cubicBezTo>
                  <a:lnTo>
                    <a:pt x="22083" y="2797"/>
                  </a:lnTo>
                  <a:cubicBezTo>
                    <a:pt x="22051" y="2861"/>
                    <a:pt x="22051" y="2925"/>
                    <a:pt x="22051" y="3022"/>
                  </a:cubicBezTo>
                  <a:cubicBezTo>
                    <a:pt x="22083" y="3086"/>
                    <a:pt x="22148" y="3151"/>
                    <a:pt x="22212" y="3183"/>
                  </a:cubicBezTo>
                  <a:cubicBezTo>
                    <a:pt x="22244" y="3183"/>
                    <a:pt x="23144" y="3504"/>
                    <a:pt x="24141" y="3858"/>
                  </a:cubicBezTo>
                  <a:cubicBezTo>
                    <a:pt x="24623" y="4018"/>
                    <a:pt x="25137" y="4211"/>
                    <a:pt x="25523" y="4372"/>
                  </a:cubicBezTo>
                  <a:cubicBezTo>
                    <a:pt x="25748" y="4468"/>
                    <a:pt x="25941" y="4533"/>
                    <a:pt x="26069" y="4597"/>
                  </a:cubicBezTo>
                  <a:cubicBezTo>
                    <a:pt x="26230" y="4661"/>
                    <a:pt x="26327" y="4693"/>
                    <a:pt x="26359" y="4726"/>
                  </a:cubicBezTo>
                  <a:cubicBezTo>
                    <a:pt x="26552" y="4822"/>
                    <a:pt x="26648" y="4918"/>
                    <a:pt x="26712" y="4983"/>
                  </a:cubicBezTo>
                  <a:cubicBezTo>
                    <a:pt x="26777" y="5047"/>
                    <a:pt x="26777" y="5079"/>
                    <a:pt x="26777" y="5079"/>
                  </a:cubicBezTo>
                  <a:lnTo>
                    <a:pt x="26744" y="5143"/>
                  </a:lnTo>
                  <a:lnTo>
                    <a:pt x="26662" y="5253"/>
                  </a:lnTo>
                  <a:lnTo>
                    <a:pt x="26662" y="5253"/>
                  </a:lnTo>
                  <a:lnTo>
                    <a:pt x="24334" y="4726"/>
                  </a:lnTo>
                  <a:cubicBezTo>
                    <a:pt x="24316" y="4721"/>
                    <a:pt x="24299" y="4719"/>
                    <a:pt x="24281" y="4719"/>
                  </a:cubicBezTo>
                  <a:cubicBezTo>
                    <a:pt x="24164" y="4719"/>
                    <a:pt x="24040" y="4803"/>
                    <a:pt x="24012" y="4886"/>
                  </a:cubicBezTo>
                  <a:cubicBezTo>
                    <a:pt x="23948" y="5015"/>
                    <a:pt x="24012" y="5176"/>
                    <a:pt x="24141" y="5240"/>
                  </a:cubicBezTo>
                  <a:cubicBezTo>
                    <a:pt x="24141" y="5240"/>
                    <a:pt x="24269" y="5304"/>
                    <a:pt x="24494" y="5433"/>
                  </a:cubicBezTo>
                  <a:cubicBezTo>
                    <a:pt x="24816" y="5626"/>
                    <a:pt x="25298" y="5915"/>
                    <a:pt x="25716" y="6204"/>
                  </a:cubicBezTo>
                  <a:cubicBezTo>
                    <a:pt x="25941" y="6365"/>
                    <a:pt x="26134" y="6494"/>
                    <a:pt x="26294" y="6622"/>
                  </a:cubicBezTo>
                  <a:cubicBezTo>
                    <a:pt x="26359" y="6686"/>
                    <a:pt x="26423" y="6719"/>
                    <a:pt x="26455" y="6783"/>
                  </a:cubicBezTo>
                  <a:lnTo>
                    <a:pt x="26519" y="6815"/>
                  </a:lnTo>
                  <a:lnTo>
                    <a:pt x="26519" y="6847"/>
                  </a:lnTo>
                  <a:cubicBezTo>
                    <a:pt x="26552" y="6944"/>
                    <a:pt x="26584" y="7008"/>
                    <a:pt x="26584" y="7072"/>
                  </a:cubicBezTo>
                  <a:cubicBezTo>
                    <a:pt x="26584" y="7104"/>
                    <a:pt x="26552" y="7136"/>
                    <a:pt x="26552" y="7169"/>
                  </a:cubicBezTo>
                  <a:cubicBezTo>
                    <a:pt x="26519" y="7233"/>
                    <a:pt x="26455" y="7265"/>
                    <a:pt x="26359" y="7297"/>
                  </a:cubicBezTo>
                  <a:lnTo>
                    <a:pt x="26328" y="7312"/>
                  </a:lnTo>
                  <a:lnTo>
                    <a:pt x="26328" y="7312"/>
                  </a:lnTo>
                  <a:lnTo>
                    <a:pt x="23363" y="5769"/>
                  </a:lnTo>
                  <a:lnTo>
                    <a:pt x="23363" y="5769"/>
                  </a:lnTo>
                  <a:cubicBezTo>
                    <a:pt x="23326" y="5743"/>
                    <a:pt x="23305" y="5727"/>
                    <a:pt x="23305" y="5722"/>
                  </a:cubicBezTo>
                  <a:lnTo>
                    <a:pt x="23297" y="5735"/>
                  </a:lnTo>
                  <a:lnTo>
                    <a:pt x="23297" y="5735"/>
                  </a:lnTo>
                  <a:lnTo>
                    <a:pt x="23273" y="5722"/>
                  </a:lnTo>
                  <a:cubicBezTo>
                    <a:pt x="23237" y="5704"/>
                    <a:pt x="23199" y="5696"/>
                    <a:pt x="23160" y="5696"/>
                  </a:cubicBezTo>
                  <a:cubicBezTo>
                    <a:pt x="23062" y="5696"/>
                    <a:pt x="22966" y="5749"/>
                    <a:pt x="22919" y="5818"/>
                  </a:cubicBezTo>
                  <a:cubicBezTo>
                    <a:pt x="22855" y="5947"/>
                    <a:pt x="22887" y="6108"/>
                    <a:pt x="23016" y="6204"/>
                  </a:cubicBezTo>
                  <a:cubicBezTo>
                    <a:pt x="23016" y="6204"/>
                    <a:pt x="23144" y="6269"/>
                    <a:pt x="23337" y="6397"/>
                  </a:cubicBezTo>
                  <a:cubicBezTo>
                    <a:pt x="23659" y="6590"/>
                    <a:pt x="24109" y="6911"/>
                    <a:pt x="24494" y="7201"/>
                  </a:cubicBezTo>
                  <a:cubicBezTo>
                    <a:pt x="24687" y="7361"/>
                    <a:pt x="24848" y="7522"/>
                    <a:pt x="24976" y="7651"/>
                  </a:cubicBezTo>
                  <a:cubicBezTo>
                    <a:pt x="25041" y="7715"/>
                    <a:pt x="25105" y="7747"/>
                    <a:pt x="25137" y="7811"/>
                  </a:cubicBezTo>
                  <a:lnTo>
                    <a:pt x="25169" y="7844"/>
                  </a:lnTo>
                  <a:lnTo>
                    <a:pt x="25169" y="7876"/>
                  </a:lnTo>
                  <a:lnTo>
                    <a:pt x="25169" y="7908"/>
                  </a:lnTo>
                  <a:lnTo>
                    <a:pt x="25169" y="7940"/>
                  </a:lnTo>
                  <a:cubicBezTo>
                    <a:pt x="25169" y="7972"/>
                    <a:pt x="25137" y="7972"/>
                    <a:pt x="25073" y="8004"/>
                  </a:cubicBezTo>
                  <a:lnTo>
                    <a:pt x="24921" y="8004"/>
                  </a:lnTo>
                  <a:lnTo>
                    <a:pt x="22212" y="6429"/>
                  </a:lnTo>
                  <a:cubicBezTo>
                    <a:pt x="22169" y="6408"/>
                    <a:pt x="22123" y="6397"/>
                    <a:pt x="22078" y="6397"/>
                  </a:cubicBezTo>
                  <a:cubicBezTo>
                    <a:pt x="21987" y="6397"/>
                    <a:pt x="21901" y="6440"/>
                    <a:pt x="21858" y="6526"/>
                  </a:cubicBezTo>
                  <a:cubicBezTo>
                    <a:pt x="21762" y="6654"/>
                    <a:pt x="21794" y="6815"/>
                    <a:pt x="21923" y="6879"/>
                  </a:cubicBezTo>
                  <a:lnTo>
                    <a:pt x="21955" y="6911"/>
                  </a:lnTo>
                  <a:lnTo>
                    <a:pt x="21955" y="6911"/>
                  </a:lnTo>
                  <a:lnTo>
                    <a:pt x="21955" y="6911"/>
                  </a:lnTo>
                  <a:cubicBezTo>
                    <a:pt x="22083" y="7008"/>
                    <a:pt x="22662" y="7522"/>
                    <a:pt x="22951" y="7940"/>
                  </a:cubicBezTo>
                  <a:cubicBezTo>
                    <a:pt x="23016" y="8036"/>
                    <a:pt x="23016" y="8101"/>
                    <a:pt x="23016" y="8101"/>
                  </a:cubicBezTo>
                  <a:lnTo>
                    <a:pt x="22919" y="8069"/>
                  </a:lnTo>
                  <a:cubicBezTo>
                    <a:pt x="22887" y="8036"/>
                    <a:pt x="22823" y="7972"/>
                    <a:pt x="22694" y="7876"/>
                  </a:cubicBezTo>
                  <a:cubicBezTo>
                    <a:pt x="21858" y="7201"/>
                    <a:pt x="19223" y="5111"/>
                    <a:pt x="19223" y="5111"/>
                  </a:cubicBezTo>
                  <a:cubicBezTo>
                    <a:pt x="19158" y="5047"/>
                    <a:pt x="19062" y="5047"/>
                    <a:pt x="18998" y="5047"/>
                  </a:cubicBezTo>
                  <a:cubicBezTo>
                    <a:pt x="18998" y="5047"/>
                    <a:pt x="18130" y="5208"/>
                    <a:pt x="16812" y="5433"/>
                  </a:cubicBezTo>
                  <a:cubicBezTo>
                    <a:pt x="14819" y="5786"/>
                    <a:pt x="11797" y="6301"/>
                    <a:pt x="9065" y="6751"/>
                  </a:cubicBezTo>
                  <a:cubicBezTo>
                    <a:pt x="7715" y="6976"/>
                    <a:pt x="6429" y="7169"/>
                    <a:pt x="5368" y="7297"/>
                  </a:cubicBezTo>
                  <a:cubicBezTo>
                    <a:pt x="4340" y="7458"/>
                    <a:pt x="3504" y="7554"/>
                    <a:pt x="3150" y="7554"/>
                  </a:cubicBezTo>
                  <a:lnTo>
                    <a:pt x="3054" y="7522"/>
                  </a:lnTo>
                  <a:cubicBezTo>
                    <a:pt x="2250" y="7490"/>
                    <a:pt x="1608" y="7169"/>
                    <a:pt x="1157" y="6847"/>
                  </a:cubicBezTo>
                  <a:cubicBezTo>
                    <a:pt x="932" y="6719"/>
                    <a:pt x="772" y="6558"/>
                    <a:pt x="643" y="6429"/>
                  </a:cubicBezTo>
                  <a:cubicBezTo>
                    <a:pt x="612" y="6414"/>
                    <a:pt x="588" y="6391"/>
                    <a:pt x="569" y="6367"/>
                  </a:cubicBezTo>
                  <a:lnTo>
                    <a:pt x="569" y="6367"/>
                  </a:lnTo>
                  <a:lnTo>
                    <a:pt x="1286" y="2250"/>
                  </a:lnTo>
                  <a:lnTo>
                    <a:pt x="3793" y="2829"/>
                  </a:lnTo>
                  <a:lnTo>
                    <a:pt x="3825" y="2829"/>
                  </a:lnTo>
                  <a:lnTo>
                    <a:pt x="19190" y="3376"/>
                  </a:lnTo>
                  <a:cubicBezTo>
                    <a:pt x="19223" y="3376"/>
                    <a:pt x="19287" y="3376"/>
                    <a:pt x="19319" y="3343"/>
                  </a:cubicBezTo>
                  <a:cubicBezTo>
                    <a:pt x="19319" y="3343"/>
                    <a:pt x="19673" y="3118"/>
                    <a:pt x="20058" y="2893"/>
                  </a:cubicBezTo>
                  <a:cubicBezTo>
                    <a:pt x="20444" y="2636"/>
                    <a:pt x="20894" y="2347"/>
                    <a:pt x="21119" y="2122"/>
                  </a:cubicBezTo>
                  <a:cubicBezTo>
                    <a:pt x="21280" y="1993"/>
                    <a:pt x="21537" y="1736"/>
                    <a:pt x="21826" y="1447"/>
                  </a:cubicBezTo>
                  <a:cubicBezTo>
                    <a:pt x="22083" y="1158"/>
                    <a:pt x="22405" y="868"/>
                    <a:pt x="22630" y="643"/>
                  </a:cubicBezTo>
                  <a:cubicBezTo>
                    <a:pt x="22662" y="579"/>
                    <a:pt x="22759" y="547"/>
                    <a:pt x="22855" y="547"/>
                  </a:cubicBezTo>
                  <a:close/>
                  <a:moveTo>
                    <a:pt x="22855" y="0"/>
                  </a:moveTo>
                  <a:cubicBezTo>
                    <a:pt x="22630" y="0"/>
                    <a:pt x="22405" y="97"/>
                    <a:pt x="22212" y="257"/>
                  </a:cubicBezTo>
                  <a:cubicBezTo>
                    <a:pt x="22019" y="483"/>
                    <a:pt x="21698" y="804"/>
                    <a:pt x="21441" y="1093"/>
                  </a:cubicBezTo>
                  <a:cubicBezTo>
                    <a:pt x="21151" y="1350"/>
                    <a:pt x="20894" y="1608"/>
                    <a:pt x="20766" y="1736"/>
                  </a:cubicBezTo>
                  <a:cubicBezTo>
                    <a:pt x="20605" y="1897"/>
                    <a:pt x="20155" y="2186"/>
                    <a:pt x="19769" y="2443"/>
                  </a:cubicBezTo>
                  <a:cubicBezTo>
                    <a:pt x="19511" y="2594"/>
                    <a:pt x="19281" y="2745"/>
                    <a:pt x="19158" y="2828"/>
                  </a:cubicBezTo>
                  <a:lnTo>
                    <a:pt x="19158" y="2828"/>
                  </a:lnTo>
                  <a:lnTo>
                    <a:pt x="3858" y="2283"/>
                  </a:lnTo>
                  <a:lnTo>
                    <a:pt x="1157" y="1672"/>
                  </a:lnTo>
                  <a:cubicBezTo>
                    <a:pt x="1061" y="1672"/>
                    <a:pt x="997" y="1672"/>
                    <a:pt x="932" y="1704"/>
                  </a:cubicBezTo>
                  <a:cubicBezTo>
                    <a:pt x="868" y="1768"/>
                    <a:pt x="836" y="1833"/>
                    <a:pt x="836" y="1897"/>
                  </a:cubicBezTo>
                  <a:lnTo>
                    <a:pt x="0" y="6397"/>
                  </a:lnTo>
                  <a:cubicBezTo>
                    <a:pt x="0" y="6461"/>
                    <a:pt x="32" y="6558"/>
                    <a:pt x="65" y="6622"/>
                  </a:cubicBezTo>
                  <a:cubicBezTo>
                    <a:pt x="97" y="6622"/>
                    <a:pt x="354" y="6944"/>
                    <a:pt x="868" y="7297"/>
                  </a:cubicBezTo>
                  <a:cubicBezTo>
                    <a:pt x="1383" y="7651"/>
                    <a:pt x="2090" y="8004"/>
                    <a:pt x="3022" y="8069"/>
                  </a:cubicBezTo>
                  <a:lnTo>
                    <a:pt x="3150" y="8069"/>
                  </a:lnTo>
                  <a:cubicBezTo>
                    <a:pt x="3729" y="8069"/>
                    <a:pt x="4983" y="7908"/>
                    <a:pt x="6558" y="7683"/>
                  </a:cubicBezTo>
                  <a:cubicBezTo>
                    <a:pt x="10956" y="7033"/>
                    <a:pt x="17850" y="5787"/>
                    <a:pt x="18945" y="5588"/>
                  </a:cubicBezTo>
                  <a:lnTo>
                    <a:pt x="18945" y="5588"/>
                  </a:lnTo>
                  <a:cubicBezTo>
                    <a:pt x="19176" y="5768"/>
                    <a:pt x="19895" y="6329"/>
                    <a:pt x="20637" y="6911"/>
                  </a:cubicBezTo>
                  <a:cubicBezTo>
                    <a:pt x="21087" y="7265"/>
                    <a:pt x="21537" y="7651"/>
                    <a:pt x="21891" y="7908"/>
                  </a:cubicBezTo>
                  <a:cubicBezTo>
                    <a:pt x="22083" y="8069"/>
                    <a:pt x="22244" y="8197"/>
                    <a:pt x="22341" y="8294"/>
                  </a:cubicBezTo>
                  <a:cubicBezTo>
                    <a:pt x="22469" y="8390"/>
                    <a:pt x="22534" y="8454"/>
                    <a:pt x="22566" y="8486"/>
                  </a:cubicBezTo>
                  <a:cubicBezTo>
                    <a:pt x="22694" y="8583"/>
                    <a:pt x="22855" y="8647"/>
                    <a:pt x="23016" y="8647"/>
                  </a:cubicBezTo>
                  <a:cubicBezTo>
                    <a:pt x="23144" y="8647"/>
                    <a:pt x="23273" y="8615"/>
                    <a:pt x="23369" y="8519"/>
                  </a:cubicBezTo>
                  <a:cubicBezTo>
                    <a:pt x="23498" y="8422"/>
                    <a:pt x="23562" y="8261"/>
                    <a:pt x="23562" y="8101"/>
                  </a:cubicBezTo>
                  <a:cubicBezTo>
                    <a:pt x="23562" y="7998"/>
                    <a:pt x="23536" y="7909"/>
                    <a:pt x="23492" y="7816"/>
                  </a:cubicBezTo>
                  <a:lnTo>
                    <a:pt x="23492" y="7816"/>
                  </a:lnTo>
                  <a:lnTo>
                    <a:pt x="24687" y="8519"/>
                  </a:lnTo>
                  <a:lnTo>
                    <a:pt x="24816" y="8551"/>
                  </a:lnTo>
                  <a:lnTo>
                    <a:pt x="24912" y="8551"/>
                  </a:lnTo>
                  <a:cubicBezTo>
                    <a:pt x="25009" y="8551"/>
                    <a:pt x="25169" y="8551"/>
                    <a:pt x="25330" y="8454"/>
                  </a:cubicBezTo>
                  <a:cubicBezTo>
                    <a:pt x="25427" y="8422"/>
                    <a:pt x="25523" y="8358"/>
                    <a:pt x="25587" y="8261"/>
                  </a:cubicBezTo>
                  <a:cubicBezTo>
                    <a:pt x="25652" y="8165"/>
                    <a:pt x="25716" y="8036"/>
                    <a:pt x="25684" y="7908"/>
                  </a:cubicBezTo>
                  <a:cubicBezTo>
                    <a:pt x="25684" y="7876"/>
                    <a:pt x="25684" y="7811"/>
                    <a:pt x="25684" y="7779"/>
                  </a:cubicBezTo>
                  <a:cubicBezTo>
                    <a:pt x="25664" y="7683"/>
                    <a:pt x="25633" y="7609"/>
                    <a:pt x="25598" y="7545"/>
                  </a:cubicBezTo>
                  <a:lnTo>
                    <a:pt x="25598" y="7545"/>
                  </a:lnTo>
                  <a:lnTo>
                    <a:pt x="26166" y="7844"/>
                  </a:lnTo>
                  <a:cubicBezTo>
                    <a:pt x="26198" y="7860"/>
                    <a:pt x="26230" y="7868"/>
                    <a:pt x="26262" y="7868"/>
                  </a:cubicBezTo>
                  <a:cubicBezTo>
                    <a:pt x="26294" y="7868"/>
                    <a:pt x="26327" y="7860"/>
                    <a:pt x="26359" y="7844"/>
                  </a:cubicBezTo>
                  <a:cubicBezTo>
                    <a:pt x="26359" y="7844"/>
                    <a:pt x="26519" y="7844"/>
                    <a:pt x="26712" y="7715"/>
                  </a:cubicBezTo>
                  <a:cubicBezTo>
                    <a:pt x="26809" y="7683"/>
                    <a:pt x="26905" y="7586"/>
                    <a:pt x="26969" y="7490"/>
                  </a:cubicBezTo>
                  <a:cubicBezTo>
                    <a:pt x="27066" y="7361"/>
                    <a:pt x="27130" y="7233"/>
                    <a:pt x="27098" y="7072"/>
                  </a:cubicBezTo>
                  <a:cubicBezTo>
                    <a:pt x="27098" y="6911"/>
                    <a:pt x="27066" y="6751"/>
                    <a:pt x="27002" y="6622"/>
                  </a:cubicBezTo>
                  <a:cubicBezTo>
                    <a:pt x="26937" y="6494"/>
                    <a:pt x="26873" y="6429"/>
                    <a:pt x="26777" y="6333"/>
                  </a:cubicBezTo>
                  <a:cubicBezTo>
                    <a:pt x="26550" y="6129"/>
                    <a:pt x="26197" y="5878"/>
                    <a:pt x="25829" y="5635"/>
                  </a:cubicBezTo>
                  <a:lnTo>
                    <a:pt x="25829" y="5635"/>
                  </a:lnTo>
                  <a:lnTo>
                    <a:pt x="26648" y="5818"/>
                  </a:lnTo>
                  <a:cubicBezTo>
                    <a:pt x="26680" y="5818"/>
                    <a:pt x="26744" y="5818"/>
                    <a:pt x="26809" y="5786"/>
                  </a:cubicBezTo>
                  <a:cubicBezTo>
                    <a:pt x="26841" y="5786"/>
                    <a:pt x="26937" y="5722"/>
                    <a:pt x="27034" y="5626"/>
                  </a:cubicBezTo>
                  <a:cubicBezTo>
                    <a:pt x="27098" y="5561"/>
                    <a:pt x="27162" y="5497"/>
                    <a:pt x="27227" y="5401"/>
                  </a:cubicBezTo>
                  <a:cubicBezTo>
                    <a:pt x="27259" y="5336"/>
                    <a:pt x="27291" y="5208"/>
                    <a:pt x="27291" y="5079"/>
                  </a:cubicBezTo>
                  <a:cubicBezTo>
                    <a:pt x="27291" y="4951"/>
                    <a:pt x="27227" y="4790"/>
                    <a:pt x="27130" y="4629"/>
                  </a:cubicBezTo>
                  <a:cubicBezTo>
                    <a:pt x="27002" y="4501"/>
                    <a:pt x="26841" y="4372"/>
                    <a:pt x="26616" y="4243"/>
                  </a:cubicBezTo>
                  <a:cubicBezTo>
                    <a:pt x="26552" y="4211"/>
                    <a:pt x="26423" y="4147"/>
                    <a:pt x="26262" y="4083"/>
                  </a:cubicBezTo>
                  <a:cubicBezTo>
                    <a:pt x="25413" y="3748"/>
                    <a:pt x="23449" y="3042"/>
                    <a:pt x="22701" y="2774"/>
                  </a:cubicBezTo>
                  <a:lnTo>
                    <a:pt x="22701" y="2774"/>
                  </a:lnTo>
                  <a:lnTo>
                    <a:pt x="23594" y="1286"/>
                  </a:lnTo>
                  <a:cubicBezTo>
                    <a:pt x="23659" y="1158"/>
                    <a:pt x="23691" y="997"/>
                    <a:pt x="23691" y="868"/>
                  </a:cubicBezTo>
                  <a:cubicBezTo>
                    <a:pt x="23691" y="579"/>
                    <a:pt x="23562" y="290"/>
                    <a:pt x="23305" y="129"/>
                  </a:cubicBezTo>
                  <a:cubicBezTo>
                    <a:pt x="23176" y="32"/>
                    <a:pt x="23016" y="0"/>
                    <a:pt x="22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62"/>
            <p:cNvSpPr/>
            <p:nvPr/>
          </p:nvSpPr>
          <p:spPr>
            <a:xfrm>
              <a:off x="1661925" y="2524225"/>
              <a:ext cx="708000" cy="1228100"/>
            </a:xfrm>
            <a:custGeom>
              <a:avLst/>
              <a:gdLst/>
              <a:ahLst/>
              <a:cxnLst/>
              <a:rect l="l" t="t" r="r" b="b"/>
              <a:pathLst>
                <a:path w="28320" h="49124" extrusionOk="0">
                  <a:moveTo>
                    <a:pt x="18530" y="1"/>
                  </a:moveTo>
                  <a:cubicBezTo>
                    <a:pt x="17262" y="1"/>
                    <a:pt x="15934" y="417"/>
                    <a:pt x="15751" y="939"/>
                  </a:cubicBezTo>
                  <a:cubicBezTo>
                    <a:pt x="15526" y="1550"/>
                    <a:pt x="15108" y="3447"/>
                    <a:pt x="15366" y="7722"/>
                  </a:cubicBezTo>
                  <a:cubicBezTo>
                    <a:pt x="15623" y="11965"/>
                    <a:pt x="15591" y="17429"/>
                    <a:pt x="15591" y="17429"/>
                  </a:cubicBezTo>
                  <a:cubicBezTo>
                    <a:pt x="15591" y="17429"/>
                    <a:pt x="13598" y="21737"/>
                    <a:pt x="12923" y="23280"/>
                  </a:cubicBezTo>
                  <a:cubicBezTo>
                    <a:pt x="12248" y="24823"/>
                    <a:pt x="1" y="43499"/>
                    <a:pt x="1" y="43499"/>
                  </a:cubicBezTo>
                  <a:lnTo>
                    <a:pt x="10158" y="49124"/>
                  </a:lnTo>
                  <a:cubicBezTo>
                    <a:pt x="10158" y="49124"/>
                    <a:pt x="13694" y="45620"/>
                    <a:pt x="15366" y="44206"/>
                  </a:cubicBezTo>
                  <a:cubicBezTo>
                    <a:pt x="17069" y="42759"/>
                    <a:pt x="28320" y="28294"/>
                    <a:pt x="28159" y="27394"/>
                  </a:cubicBezTo>
                  <a:cubicBezTo>
                    <a:pt x="27998" y="26494"/>
                    <a:pt x="23305" y="21608"/>
                    <a:pt x="23305" y="21608"/>
                  </a:cubicBezTo>
                  <a:cubicBezTo>
                    <a:pt x="23305" y="21608"/>
                    <a:pt x="22437" y="9265"/>
                    <a:pt x="22341" y="8879"/>
                  </a:cubicBezTo>
                  <a:cubicBezTo>
                    <a:pt x="22244" y="8493"/>
                    <a:pt x="20669" y="521"/>
                    <a:pt x="20669" y="521"/>
                  </a:cubicBezTo>
                  <a:cubicBezTo>
                    <a:pt x="20669" y="521"/>
                    <a:pt x="20830" y="361"/>
                    <a:pt x="19384" y="71"/>
                  </a:cubicBezTo>
                  <a:cubicBezTo>
                    <a:pt x="19112" y="23"/>
                    <a:pt x="18823" y="1"/>
                    <a:pt x="18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62"/>
            <p:cNvSpPr/>
            <p:nvPr/>
          </p:nvSpPr>
          <p:spPr>
            <a:xfrm>
              <a:off x="1745500" y="2526000"/>
              <a:ext cx="524775" cy="1109800"/>
            </a:xfrm>
            <a:custGeom>
              <a:avLst/>
              <a:gdLst/>
              <a:ahLst/>
              <a:cxnLst/>
              <a:rect l="l" t="t" r="r" b="b"/>
              <a:pathLst>
                <a:path w="20991" h="44392" extrusionOk="0">
                  <a:moveTo>
                    <a:pt x="14144" y="0"/>
                  </a:moveTo>
                  <a:lnTo>
                    <a:pt x="14144" y="0"/>
                  </a:lnTo>
                  <a:cubicBezTo>
                    <a:pt x="13276" y="161"/>
                    <a:pt x="12537" y="483"/>
                    <a:pt x="12408" y="868"/>
                  </a:cubicBezTo>
                  <a:cubicBezTo>
                    <a:pt x="12183" y="1479"/>
                    <a:pt x="11765" y="3376"/>
                    <a:pt x="12023" y="7651"/>
                  </a:cubicBezTo>
                  <a:cubicBezTo>
                    <a:pt x="12280" y="11894"/>
                    <a:pt x="12248" y="17358"/>
                    <a:pt x="12248" y="17358"/>
                  </a:cubicBezTo>
                  <a:cubicBezTo>
                    <a:pt x="12248" y="17358"/>
                    <a:pt x="12119" y="17712"/>
                    <a:pt x="11862" y="18194"/>
                  </a:cubicBezTo>
                  <a:lnTo>
                    <a:pt x="12087" y="20219"/>
                  </a:lnTo>
                  <a:lnTo>
                    <a:pt x="1" y="39892"/>
                  </a:lnTo>
                  <a:lnTo>
                    <a:pt x="7137" y="44392"/>
                  </a:lnTo>
                  <a:lnTo>
                    <a:pt x="17359" y="34009"/>
                  </a:lnTo>
                  <a:lnTo>
                    <a:pt x="18580" y="36227"/>
                  </a:lnTo>
                  <a:cubicBezTo>
                    <a:pt x="19416" y="35166"/>
                    <a:pt x="20219" y="34074"/>
                    <a:pt x="20991" y="33045"/>
                  </a:cubicBezTo>
                  <a:cubicBezTo>
                    <a:pt x="20444" y="28995"/>
                    <a:pt x="20027" y="25234"/>
                    <a:pt x="20316" y="24559"/>
                  </a:cubicBezTo>
                  <a:cubicBezTo>
                    <a:pt x="20927" y="22984"/>
                    <a:pt x="19544" y="21762"/>
                    <a:pt x="17680" y="20219"/>
                  </a:cubicBezTo>
                  <a:cubicBezTo>
                    <a:pt x="15816" y="18644"/>
                    <a:pt x="16555" y="16651"/>
                    <a:pt x="16555" y="16651"/>
                  </a:cubicBezTo>
                  <a:lnTo>
                    <a:pt x="14112" y="14015"/>
                  </a:lnTo>
                  <a:cubicBezTo>
                    <a:pt x="14112" y="14015"/>
                    <a:pt x="14273" y="5497"/>
                    <a:pt x="14112" y="2090"/>
                  </a:cubicBezTo>
                  <a:cubicBezTo>
                    <a:pt x="14080" y="1543"/>
                    <a:pt x="14112" y="836"/>
                    <a:pt x="1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62"/>
            <p:cNvSpPr/>
            <p:nvPr/>
          </p:nvSpPr>
          <p:spPr>
            <a:xfrm>
              <a:off x="1745500" y="2598325"/>
              <a:ext cx="511925" cy="1037475"/>
            </a:xfrm>
            <a:custGeom>
              <a:avLst/>
              <a:gdLst/>
              <a:ahLst/>
              <a:cxnLst/>
              <a:rect l="l" t="t" r="r" b="b"/>
              <a:pathLst>
                <a:path w="20477" h="41499" extrusionOk="0">
                  <a:moveTo>
                    <a:pt x="14144" y="0"/>
                  </a:moveTo>
                  <a:cubicBezTo>
                    <a:pt x="13566" y="129"/>
                    <a:pt x="13083" y="290"/>
                    <a:pt x="12633" y="483"/>
                  </a:cubicBezTo>
                  <a:lnTo>
                    <a:pt x="12601" y="483"/>
                  </a:lnTo>
                  <a:cubicBezTo>
                    <a:pt x="12473" y="515"/>
                    <a:pt x="12376" y="579"/>
                    <a:pt x="12248" y="643"/>
                  </a:cubicBezTo>
                  <a:cubicBezTo>
                    <a:pt x="12215" y="1093"/>
                    <a:pt x="12215" y="1608"/>
                    <a:pt x="12215" y="2186"/>
                  </a:cubicBezTo>
                  <a:cubicBezTo>
                    <a:pt x="12215" y="2926"/>
                    <a:pt x="12215" y="3761"/>
                    <a:pt x="12280" y="4726"/>
                  </a:cubicBezTo>
                  <a:cubicBezTo>
                    <a:pt x="12505" y="8037"/>
                    <a:pt x="12537" y="12087"/>
                    <a:pt x="12537" y="13726"/>
                  </a:cubicBezTo>
                  <a:cubicBezTo>
                    <a:pt x="12537" y="14208"/>
                    <a:pt x="12537" y="14498"/>
                    <a:pt x="12537" y="14498"/>
                  </a:cubicBezTo>
                  <a:lnTo>
                    <a:pt x="12505" y="14594"/>
                  </a:lnTo>
                  <a:cubicBezTo>
                    <a:pt x="12505" y="14594"/>
                    <a:pt x="12376" y="14851"/>
                    <a:pt x="12183" y="15301"/>
                  </a:cubicBezTo>
                  <a:cubicBezTo>
                    <a:pt x="12087" y="15430"/>
                    <a:pt x="12023" y="15623"/>
                    <a:pt x="11926" y="15815"/>
                  </a:cubicBezTo>
                  <a:lnTo>
                    <a:pt x="12087" y="17326"/>
                  </a:lnTo>
                  <a:lnTo>
                    <a:pt x="1" y="36999"/>
                  </a:lnTo>
                  <a:lnTo>
                    <a:pt x="7137" y="41499"/>
                  </a:lnTo>
                  <a:lnTo>
                    <a:pt x="16973" y="31534"/>
                  </a:lnTo>
                  <a:cubicBezTo>
                    <a:pt x="16941" y="31502"/>
                    <a:pt x="16941" y="31502"/>
                    <a:pt x="16941" y="31502"/>
                  </a:cubicBezTo>
                  <a:cubicBezTo>
                    <a:pt x="16362" y="30538"/>
                    <a:pt x="15976" y="29895"/>
                    <a:pt x="15944" y="29863"/>
                  </a:cubicBezTo>
                  <a:lnTo>
                    <a:pt x="20477" y="25877"/>
                  </a:lnTo>
                  <a:cubicBezTo>
                    <a:pt x="20316" y="24462"/>
                    <a:pt x="20219" y="23273"/>
                    <a:pt x="20219" y="22502"/>
                  </a:cubicBezTo>
                  <a:cubicBezTo>
                    <a:pt x="20219" y="22084"/>
                    <a:pt x="20252" y="21794"/>
                    <a:pt x="20316" y="21666"/>
                  </a:cubicBezTo>
                  <a:cubicBezTo>
                    <a:pt x="20412" y="21409"/>
                    <a:pt x="20444" y="21151"/>
                    <a:pt x="20444" y="20926"/>
                  </a:cubicBezTo>
                  <a:cubicBezTo>
                    <a:pt x="20477" y="19673"/>
                    <a:pt x="19223" y="18612"/>
                    <a:pt x="17680" y="17326"/>
                  </a:cubicBezTo>
                  <a:cubicBezTo>
                    <a:pt x="16651" y="16458"/>
                    <a:pt x="16426" y="15462"/>
                    <a:pt x="16426" y="14723"/>
                  </a:cubicBezTo>
                  <a:cubicBezTo>
                    <a:pt x="16426" y="14144"/>
                    <a:pt x="16555" y="13758"/>
                    <a:pt x="16555" y="13758"/>
                  </a:cubicBezTo>
                  <a:lnTo>
                    <a:pt x="14112" y="11122"/>
                  </a:lnTo>
                  <a:cubicBezTo>
                    <a:pt x="14112" y="11122"/>
                    <a:pt x="14176" y="7329"/>
                    <a:pt x="14176" y="3793"/>
                  </a:cubicBezTo>
                  <a:cubicBezTo>
                    <a:pt x="14176" y="2411"/>
                    <a:pt x="14176" y="1061"/>
                    <a:pt x="14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5" name="Google Shape;3565;p62"/>
            <p:cNvSpPr/>
            <p:nvPr/>
          </p:nvSpPr>
          <p:spPr>
            <a:xfrm>
              <a:off x="1655500" y="2517150"/>
              <a:ext cx="716850" cy="1242100"/>
            </a:xfrm>
            <a:custGeom>
              <a:avLst/>
              <a:gdLst/>
              <a:ahLst/>
              <a:cxnLst/>
              <a:rect l="l" t="t" r="r" b="b"/>
              <a:pathLst>
                <a:path w="28674" h="49684" extrusionOk="0">
                  <a:moveTo>
                    <a:pt x="18741" y="547"/>
                  </a:moveTo>
                  <a:cubicBezTo>
                    <a:pt x="19062" y="547"/>
                    <a:pt x="19319" y="579"/>
                    <a:pt x="19608" y="612"/>
                  </a:cubicBezTo>
                  <a:cubicBezTo>
                    <a:pt x="20155" y="740"/>
                    <a:pt x="20476" y="837"/>
                    <a:pt x="20605" y="901"/>
                  </a:cubicBezTo>
                  <a:lnTo>
                    <a:pt x="20680" y="926"/>
                  </a:lnTo>
                  <a:lnTo>
                    <a:pt x="20680" y="926"/>
                  </a:lnTo>
                  <a:cubicBezTo>
                    <a:pt x="20746" y="1266"/>
                    <a:pt x="21097" y="3063"/>
                    <a:pt x="21473" y="4887"/>
                  </a:cubicBezTo>
                  <a:cubicBezTo>
                    <a:pt x="21666" y="5915"/>
                    <a:pt x="21859" y="6944"/>
                    <a:pt x="22019" y="7748"/>
                  </a:cubicBezTo>
                  <a:cubicBezTo>
                    <a:pt x="22116" y="8133"/>
                    <a:pt x="22180" y="8487"/>
                    <a:pt x="22244" y="8744"/>
                  </a:cubicBezTo>
                  <a:cubicBezTo>
                    <a:pt x="22276" y="9001"/>
                    <a:pt x="22309" y="9162"/>
                    <a:pt x="22341" y="9226"/>
                  </a:cubicBezTo>
                  <a:cubicBezTo>
                    <a:pt x="22341" y="9226"/>
                    <a:pt x="22341" y="9323"/>
                    <a:pt x="22373" y="9419"/>
                  </a:cubicBezTo>
                  <a:cubicBezTo>
                    <a:pt x="22469" y="10319"/>
                    <a:pt x="22694" y="13469"/>
                    <a:pt x="22887" y="16362"/>
                  </a:cubicBezTo>
                  <a:cubicBezTo>
                    <a:pt x="22984" y="17809"/>
                    <a:pt x="23080" y="19191"/>
                    <a:pt x="23177" y="20220"/>
                  </a:cubicBezTo>
                  <a:cubicBezTo>
                    <a:pt x="23241" y="21248"/>
                    <a:pt x="23273" y="21923"/>
                    <a:pt x="23273" y="21923"/>
                  </a:cubicBezTo>
                  <a:cubicBezTo>
                    <a:pt x="23273" y="21988"/>
                    <a:pt x="23305" y="22052"/>
                    <a:pt x="23369" y="22084"/>
                  </a:cubicBezTo>
                  <a:cubicBezTo>
                    <a:pt x="23369" y="22084"/>
                    <a:pt x="23659" y="22373"/>
                    <a:pt x="24077" y="22856"/>
                  </a:cubicBezTo>
                  <a:cubicBezTo>
                    <a:pt x="24752" y="23563"/>
                    <a:pt x="25748" y="24656"/>
                    <a:pt x="26584" y="25620"/>
                  </a:cubicBezTo>
                  <a:cubicBezTo>
                    <a:pt x="27034" y="26134"/>
                    <a:pt x="27387" y="26584"/>
                    <a:pt x="27677" y="26970"/>
                  </a:cubicBezTo>
                  <a:cubicBezTo>
                    <a:pt x="27837" y="27163"/>
                    <a:pt x="27934" y="27324"/>
                    <a:pt x="28030" y="27452"/>
                  </a:cubicBezTo>
                  <a:cubicBezTo>
                    <a:pt x="28080" y="27576"/>
                    <a:pt x="28129" y="27662"/>
                    <a:pt x="28150" y="27709"/>
                  </a:cubicBezTo>
                  <a:lnTo>
                    <a:pt x="28127" y="27709"/>
                  </a:lnTo>
                  <a:cubicBezTo>
                    <a:pt x="28127" y="27742"/>
                    <a:pt x="28062" y="27870"/>
                    <a:pt x="27998" y="28031"/>
                  </a:cubicBezTo>
                  <a:cubicBezTo>
                    <a:pt x="27645" y="28706"/>
                    <a:pt x="26777" y="29992"/>
                    <a:pt x="25652" y="31535"/>
                  </a:cubicBezTo>
                  <a:cubicBezTo>
                    <a:pt x="23948" y="33849"/>
                    <a:pt x="21698" y="36806"/>
                    <a:pt x="19705" y="39281"/>
                  </a:cubicBezTo>
                  <a:cubicBezTo>
                    <a:pt x="18708" y="40535"/>
                    <a:pt x="17776" y="41660"/>
                    <a:pt x="17037" y="42560"/>
                  </a:cubicBezTo>
                  <a:cubicBezTo>
                    <a:pt x="16298" y="43428"/>
                    <a:pt x="15719" y="44039"/>
                    <a:pt x="15462" y="44264"/>
                  </a:cubicBezTo>
                  <a:cubicBezTo>
                    <a:pt x="13957" y="45541"/>
                    <a:pt x="11024" y="48423"/>
                    <a:pt x="10359" y="49079"/>
                  </a:cubicBezTo>
                  <a:lnTo>
                    <a:pt x="10359" y="49079"/>
                  </a:lnTo>
                  <a:lnTo>
                    <a:pt x="627" y="43690"/>
                  </a:lnTo>
                  <a:lnTo>
                    <a:pt x="627" y="43690"/>
                  </a:lnTo>
                  <a:cubicBezTo>
                    <a:pt x="1267" y="42712"/>
                    <a:pt x="3940" y="38627"/>
                    <a:pt x="6686" y="34395"/>
                  </a:cubicBezTo>
                  <a:cubicBezTo>
                    <a:pt x="8262" y="31985"/>
                    <a:pt x="9869" y="29509"/>
                    <a:pt x="11090" y="27517"/>
                  </a:cubicBezTo>
                  <a:cubicBezTo>
                    <a:pt x="11733" y="26552"/>
                    <a:pt x="12247" y="25684"/>
                    <a:pt x="12665" y="25009"/>
                  </a:cubicBezTo>
                  <a:cubicBezTo>
                    <a:pt x="13051" y="24366"/>
                    <a:pt x="13308" y="23916"/>
                    <a:pt x="13437" y="23691"/>
                  </a:cubicBezTo>
                  <a:cubicBezTo>
                    <a:pt x="13758" y="22920"/>
                    <a:pt x="14433" y="21441"/>
                    <a:pt x="15012" y="20188"/>
                  </a:cubicBezTo>
                  <a:cubicBezTo>
                    <a:pt x="15301" y="19545"/>
                    <a:pt x="15590" y="18966"/>
                    <a:pt x="15783" y="18548"/>
                  </a:cubicBezTo>
                  <a:cubicBezTo>
                    <a:pt x="15976" y="18098"/>
                    <a:pt x="16105" y="17841"/>
                    <a:pt x="16105" y="17841"/>
                  </a:cubicBezTo>
                  <a:lnTo>
                    <a:pt x="16137" y="17745"/>
                  </a:lnTo>
                  <a:cubicBezTo>
                    <a:pt x="16137" y="17745"/>
                    <a:pt x="16137" y="17455"/>
                    <a:pt x="16137" y="16973"/>
                  </a:cubicBezTo>
                  <a:cubicBezTo>
                    <a:pt x="16137" y="15334"/>
                    <a:pt x="16105" y="11284"/>
                    <a:pt x="15880" y="7973"/>
                  </a:cubicBezTo>
                  <a:cubicBezTo>
                    <a:pt x="15815" y="7008"/>
                    <a:pt x="15815" y="6173"/>
                    <a:pt x="15815" y="5433"/>
                  </a:cubicBezTo>
                  <a:cubicBezTo>
                    <a:pt x="15815" y="2958"/>
                    <a:pt x="16105" y="1737"/>
                    <a:pt x="16265" y="1287"/>
                  </a:cubicBezTo>
                  <a:cubicBezTo>
                    <a:pt x="16265" y="1254"/>
                    <a:pt x="16330" y="1158"/>
                    <a:pt x="16490" y="1062"/>
                  </a:cubicBezTo>
                  <a:cubicBezTo>
                    <a:pt x="16683" y="933"/>
                    <a:pt x="17037" y="804"/>
                    <a:pt x="17455" y="708"/>
                  </a:cubicBezTo>
                  <a:cubicBezTo>
                    <a:pt x="17841" y="612"/>
                    <a:pt x="18291" y="547"/>
                    <a:pt x="18741" y="547"/>
                  </a:cubicBezTo>
                  <a:close/>
                  <a:moveTo>
                    <a:pt x="18741" y="1"/>
                  </a:moveTo>
                  <a:cubicBezTo>
                    <a:pt x="18098" y="1"/>
                    <a:pt x="17423" y="129"/>
                    <a:pt x="16908" y="290"/>
                  </a:cubicBezTo>
                  <a:cubicBezTo>
                    <a:pt x="16619" y="387"/>
                    <a:pt x="16394" y="483"/>
                    <a:pt x="16201" y="612"/>
                  </a:cubicBezTo>
                  <a:cubicBezTo>
                    <a:pt x="16008" y="772"/>
                    <a:pt x="15848" y="901"/>
                    <a:pt x="15751" y="1126"/>
                  </a:cubicBezTo>
                  <a:cubicBezTo>
                    <a:pt x="15558" y="1640"/>
                    <a:pt x="15269" y="2926"/>
                    <a:pt x="15269" y="5433"/>
                  </a:cubicBezTo>
                  <a:cubicBezTo>
                    <a:pt x="15269" y="6173"/>
                    <a:pt x="15301" y="7040"/>
                    <a:pt x="15365" y="8005"/>
                  </a:cubicBezTo>
                  <a:cubicBezTo>
                    <a:pt x="15558" y="11316"/>
                    <a:pt x="15590" y="15334"/>
                    <a:pt x="15590" y="16973"/>
                  </a:cubicBezTo>
                  <a:cubicBezTo>
                    <a:pt x="15590" y="17362"/>
                    <a:pt x="15590" y="17605"/>
                    <a:pt x="15590" y="17684"/>
                  </a:cubicBezTo>
                  <a:lnTo>
                    <a:pt x="15590" y="17684"/>
                  </a:lnTo>
                  <a:cubicBezTo>
                    <a:pt x="15329" y="18236"/>
                    <a:pt x="13547" y="22008"/>
                    <a:pt x="12922" y="23466"/>
                  </a:cubicBezTo>
                  <a:cubicBezTo>
                    <a:pt x="12858" y="23627"/>
                    <a:pt x="12601" y="24109"/>
                    <a:pt x="12215" y="24752"/>
                  </a:cubicBezTo>
                  <a:cubicBezTo>
                    <a:pt x="10801" y="27034"/>
                    <a:pt x="7779" y="31760"/>
                    <a:pt x="5079" y="35906"/>
                  </a:cubicBezTo>
                  <a:cubicBezTo>
                    <a:pt x="3729" y="37996"/>
                    <a:pt x="2476" y="39924"/>
                    <a:pt x="1543" y="41339"/>
                  </a:cubicBezTo>
                  <a:cubicBezTo>
                    <a:pt x="1093" y="42046"/>
                    <a:pt x="708" y="42624"/>
                    <a:pt x="450" y="43010"/>
                  </a:cubicBezTo>
                  <a:cubicBezTo>
                    <a:pt x="193" y="43396"/>
                    <a:pt x="33" y="43621"/>
                    <a:pt x="33" y="43621"/>
                  </a:cubicBezTo>
                  <a:cubicBezTo>
                    <a:pt x="0" y="43685"/>
                    <a:pt x="0" y="43782"/>
                    <a:pt x="0" y="43846"/>
                  </a:cubicBezTo>
                  <a:cubicBezTo>
                    <a:pt x="33" y="43910"/>
                    <a:pt x="65" y="43974"/>
                    <a:pt x="129" y="44007"/>
                  </a:cubicBezTo>
                  <a:lnTo>
                    <a:pt x="10287" y="49664"/>
                  </a:lnTo>
                  <a:cubicBezTo>
                    <a:pt x="10322" y="49676"/>
                    <a:pt x="10362" y="49683"/>
                    <a:pt x="10402" y="49683"/>
                  </a:cubicBezTo>
                  <a:cubicBezTo>
                    <a:pt x="10473" y="49683"/>
                    <a:pt x="10547" y="49661"/>
                    <a:pt x="10608" y="49600"/>
                  </a:cubicBezTo>
                  <a:cubicBezTo>
                    <a:pt x="10608" y="49600"/>
                    <a:pt x="10833" y="49375"/>
                    <a:pt x="11187" y="49021"/>
                  </a:cubicBezTo>
                  <a:cubicBezTo>
                    <a:pt x="12247" y="47993"/>
                    <a:pt x="14562" y="45742"/>
                    <a:pt x="15815" y="44682"/>
                  </a:cubicBezTo>
                  <a:cubicBezTo>
                    <a:pt x="16040" y="44489"/>
                    <a:pt x="16394" y="44103"/>
                    <a:pt x="16876" y="43557"/>
                  </a:cubicBezTo>
                  <a:cubicBezTo>
                    <a:pt x="18516" y="41724"/>
                    <a:pt x="21441" y="38028"/>
                    <a:pt x="23980" y="34685"/>
                  </a:cubicBezTo>
                  <a:cubicBezTo>
                    <a:pt x="25234" y="33013"/>
                    <a:pt x="26391" y="31406"/>
                    <a:pt x="27259" y="30184"/>
                  </a:cubicBezTo>
                  <a:cubicBezTo>
                    <a:pt x="27677" y="29574"/>
                    <a:pt x="28030" y="29027"/>
                    <a:pt x="28255" y="28642"/>
                  </a:cubicBezTo>
                  <a:cubicBezTo>
                    <a:pt x="28384" y="28417"/>
                    <a:pt x="28480" y="28256"/>
                    <a:pt x="28545" y="28095"/>
                  </a:cubicBezTo>
                  <a:cubicBezTo>
                    <a:pt x="28577" y="28031"/>
                    <a:pt x="28609" y="27967"/>
                    <a:pt x="28641" y="27902"/>
                  </a:cubicBezTo>
                  <a:cubicBezTo>
                    <a:pt x="28673" y="27838"/>
                    <a:pt x="28673" y="27774"/>
                    <a:pt x="28673" y="27709"/>
                  </a:cubicBezTo>
                  <a:lnTo>
                    <a:pt x="28673" y="27645"/>
                  </a:lnTo>
                  <a:cubicBezTo>
                    <a:pt x="28641" y="27452"/>
                    <a:pt x="28512" y="27259"/>
                    <a:pt x="28384" y="27034"/>
                  </a:cubicBezTo>
                  <a:cubicBezTo>
                    <a:pt x="27837" y="26231"/>
                    <a:pt x="26712" y="24913"/>
                    <a:pt x="25684" y="23788"/>
                  </a:cubicBezTo>
                  <a:cubicBezTo>
                    <a:pt x="24804" y="22826"/>
                    <a:pt x="24019" y="21982"/>
                    <a:pt x="23810" y="21757"/>
                  </a:cubicBezTo>
                  <a:lnTo>
                    <a:pt x="23810" y="21757"/>
                  </a:lnTo>
                  <a:cubicBezTo>
                    <a:pt x="23764" y="21131"/>
                    <a:pt x="23567" y="18418"/>
                    <a:pt x="23369" y="15655"/>
                  </a:cubicBezTo>
                  <a:cubicBezTo>
                    <a:pt x="23273" y="14080"/>
                    <a:pt x="23144" y="12505"/>
                    <a:pt x="23048" y="11284"/>
                  </a:cubicBezTo>
                  <a:cubicBezTo>
                    <a:pt x="23016" y="10673"/>
                    <a:pt x="22984" y="10158"/>
                    <a:pt x="22919" y="9805"/>
                  </a:cubicBezTo>
                  <a:cubicBezTo>
                    <a:pt x="22919" y="9612"/>
                    <a:pt x="22919" y="9451"/>
                    <a:pt x="22887" y="9355"/>
                  </a:cubicBezTo>
                  <a:cubicBezTo>
                    <a:pt x="22887" y="9291"/>
                    <a:pt x="22887" y="9226"/>
                    <a:pt x="22887" y="9194"/>
                  </a:cubicBezTo>
                  <a:lnTo>
                    <a:pt x="22855" y="9098"/>
                  </a:lnTo>
                  <a:cubicBezTo>
                    <a:pt x="22855" y="9066"/>
                    <a:pt x="22823" y="8873"/>
                    <a:pt x="22759" y="8648"/>
                  </a:cubicBezTo>
                  <a:cubicBezTo>
                    <a:pt x="22566" y="7748"/>
                    <a:pt x="22180" y="5787"/>
                    <a:pt x="21826" y="4019"/>
                  </a:cubicBezTo>
                  <a:cubicBezTo>
                    <a:pt x="21666" y="3151"/>
                    <a:pt x="21505" y="2347"/>
                    <a:pt x="21376" y="1737"/>
                  </a:cubicBezTo>
                  <a:cubicBezTo>
                    <a:pt x="21248" y="1126"/>
                    <a:pt x="21184" y="772"/>
                    <a:pt x="21184" y="772"/>
                  </a:cubicBezTo>
                  <a:lnTo>
                    <a:pt x="21182" y="772"/>
                  </a:lnTo>
                  <a:lnTo>
                    <a:pt x="21182" y="772"/>
                  </a:lnTo>
                  <a:cubicBezTo>
                    <a:pt x="21173" y="660"/>
                    <a:pt x="21114" y="577"/>
                    <a:pt x="21055" y="547"/>
                  </a:cubicBezTo>
                  <a:cubicBezTo>
                    <a:pt x="20959" y="451"/>
                    <a:pt x="20862" y="387"/>
                    <a:pt x="20637" y="322"/>
                  </a:cubicBezTo>
                  <a:cubicBezTo>
                    <a:pt x="20444" y="258"/>
                    <a:pt x="20155" y="194"/>
                    <a:pt x="19705" y="97"/>
                  </a:cubicBezTo>
                  <a:cubicBezTo>
                    <a:pt x="19383" y="33"/>
                    <a:pt x="19062" y="1"/>
                    <a:pt x="18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62"/>
            <p:cNvSpPr/>
            <p:nvPr/>
          </p:nvSpPr>
          <p:spPr>
            <a:xfrm>
              <a:off x="2159350" y="2939125"/>
              <a:ext cx="140675" cy="185600"/>
            </a:xfrm>
            <a:custGeom>
              <a:avLst/>
              <a:gdLst/>
              <a:ahLst/>
              <a:cxnLst/>
              <a:rect l="l" t="t" r="r" b="b"/>
              <a:pathLst>
                <a:path w="5627" h="7424" extrusionOk="0">
                  <a:moveTo>
                    <a:pt x="934" y="0"/>
                  </a:moveTo>
                  <a:cubicBezTo>
                    <a:pt x="442" y="0"/>
                    <a:pt x="1" y="126"/>
                    <a:pt x="1" y="126"/>
                  </a:cubicBezTo>
                  <a:cubicBezTo>
                    <a:pt x="1" y="126"/>
                    <a:pt x="1" y="2859"/>
                    <a:pt x="1319" y="4530"/>
                  </a:cubicBezTo>
                  <a:cubicBezTo>
                    <a:pt x="2637" y="6169"/>
                    <a:pt x="5626" y="7423"/>
                    <a:pt x="5626" y="7423"/>
                  </a:cubicBezTo>
                  <a:cubicBezTo>
                    <a:pt x="5626" y="7423"/>
                    <a:pt x="4726" y="5269"/>
                    <a:pt x="4598" y="4626"/>
                  </a:cubicBezTo>
                  <a:cubicBezTo>
                    <a:pt x="4469" y="3984"/>
                    <a:pt x="3569" y="3534"/>
                    <a:pt x="3055" y="2634"/>
                  </a:cubicBezTo>
                  <a:cubicBezTo>
                    <a:pt x="2540" y="1733"/>
                    <a:pt x="1962" y="319"/>
                    <a:pt x="1962" y="319"/>
                  </a:cubicBezTo>
                  <a:cubicBezTo>
                    <a:pt x="1700" y="71"/>
                    <a:pt x="1302" y="0"/>
                    <a:pt x="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62"/>
            <p:cNvSpPr/>
            <p:nvPr/>
          </p:nvSpPr>
          <p:spPr>
            <a:xfrm>
              <a:off x="2152925" y="2932625"/>
              <a:ext cx="154325" cy="199000"/>
            </a:xfrm>
            <a:custGeom>
              <a:avLst/>
              <a:gdLst/>
              <a:ahLst/>
              <a:cxnLst/>
              <a:rect l="l" t="t" r="r" b="b"/>
              <a:pathLst>
                <a:path w="6173" h="7960" extrusionOk="0">
                  <a:moveTo>
                    <a:pt x="1158" y="547"/>
                  </a:moveTo>
                  <a:cubicBezTo>
                    <a:pt x="1459" y="547"/>
                    <a:pt x="1789" y="603"/>
                    <a:pt x="1988" y="769"/>
                  </a:cubicBezTo>
                  <a:lnTo>
                    <a:pt x="1988" y="769"/>
                  </a:lnTo>
                  <a:cubicBezTo>
                    <a:pt x="2106" y="1047"/>
                    <a:pt x="2609" y="2207"/>
                    <a:pt x="3087" y="3022"/>
                  </a:cubicBezTo>
                  <a:cubicBezTo>
                    <a:pt x="3376" y="3504"/>
                    <a:pt x="3730" y="3858"/>
                    <a:pt x="4051" y="4179"/>
                  </a:cubicBezTo>
                  <a:cubicBezTo>
                    <a:pt x="4212" y="4308"/>
                    <a:pt x="4340" y="4469"/>
                    <a:pt x="4437" y="4597"/>
                  </a:cubicBezTo>
                  <a:cubicBezTo>
                    <a:pt x="4533" y="4726"/>
                    <a:pt x="4597" y="4822"/>
                    <a:pt x="4597" y="4919"/>
                  </a:cubicBezTo>
                  <a:cubicBezTo>
                    <a:pt x="4630" y="5111"/>
                    <a:pt x="4726" y="5369"/>
                    <a:pt x="4822" y="5690"/>
                  </a:cubicBezTo>
                  <a:cubicBezTo>
                    <a:pt x="4999" y="6166"/>
                    <a:pt x="5223" y="6747"/>
                    <a:pt x="5390" y="7176"/>
                  </a:cubicBezTo>
                  <a:lnTo>
                    <a:pt x="5390" y="7176"/>
                  </a:lnTo>
                  <a:cubicBezTo>
                    <a:pt x="5028" y="6998"/>
                    <a:pt x="4537" y="6740"/>
                    <a:pt x="4019" y="6429"/>
                  </a:cubicBezTo>
                  <a:cubicBezTo>
                    <a:pt x="3183" y="5947"/>
                    <a:pt x="2315" y="5304"/>
                    <a:pt x="1769" y="4597"/>
                  </a:cubicBezTo>
                  <a:cubicBezTo>
                    <a:pt x="1190" y="3858"/>
                    <a:pt x="869" y="2829"/>
                    <a:pt x="708" y="1993"/>
                  </a:cubicBezTo>
                  <a:cubicBezTo>
                    <a:pt x="595" y="1385"/>
                    <a:pt x="562" y="871"/>
                    <a:pt x="552" y="596"/>
                  </a:cubicBezTo>
                  <a:lnTo>
                    <a:pt x="552" y="596"/>
                  </a:lnTo>
                  <a:cubicBezTo>
                    <a:pt x="704" y="570"/>
                    <a:pt x="925" y="547"/>
                    <a:pt x="1158" y="547"/>
                  </a:cubicBezTo>
                  <a:close/>
                  <a:moveTo>
                    <a:pt x="1158" y="1"/>
                  </a:moveTo>
                  <a:cubicBezTo>
                    <a:pt x="644" y="1"/>
                    <a:pt x="226" y="129"/>
                    <a:pt x="194" y="129"/>
                  </a:cubicBezTo>
                  <a:cubicBezTo>
                    <a:pt x="97" y="161"/>
                    <a:pt x="33" y="226"/>
                    <a:pt x="1" y="322"/>
                  </a:cubicBezTo>
                  <a:lnTo>
                    <a:pt x="1" y="386"/>
                  </a:lnTo>
                  <a:cubicBezTo>
                    <a:pt x="1" y="483"/>
                    <a:pt x="1" y="1190"/>
                    <a:pt x="162" y="2090"/>
                  </a:cubicBezTo>
                  <a:cubicBezTo>
                    <a:pt x="354" y="2990"/>
                    <a:pt x="676" y="4083"/>
                    <a:pt x="1351" y="4951"/>
                  </a:cubicBezTo>
                  <a:cubicBezTo>
                    <a:pt x="2058" y="5819"/>
                    <a:pt x="3151" y="6558"/>
                    <a:pt x="4083" y="7104"/>
                  </a:cubicBezTo>
                  <a:cubicBezTo>
                    <a:pt x="5015" y="7619"/>
                    <a:pt x="5787" y="7940"/>
                    <a:pt x="5787" y="7940"/>
                  </a:cubicBezTo>
                  <a:cubicBezTo>
                    <a:pt x="5822" y="7952"/>
                    <a:pt x="5857" y="7959"/>
                    <a:pt x="5893" y="7959"/>
                  </a:cubicBezTo>
                  <a:cubicBezTo>
                    <a:pt x="5954" y="7959"/>
                    <a:pt x="6015" y="7937"/>
                    <a:pt x="6076" y="7876"/>
                  </a:cubicBezTo>
                  <a:cubicBezTo>
                    <a:pt x="6140" y="7812"/>
                    <a:pt x="6173" y="7683"/>
                    <a:pt x="6140" y="7587"/>
                  </a:cubicBezTo>
                  <a:cubicBezTo>
                    <a:pt x="6140" y="7587"/>
                    <a:pt x="5915" y="7040"/>
                    <a:pt x="5690" y="6429"/>
                  </a:cubicBezTo>
                  <a:cubicBezTo>
                    <a:pt x="5562" y="6108"/>
                    <a:pt x="5433" y="5787"/>
                    <a:pt x="5337" y="5497"/>
                  </a:cubicBezTo>
                  <a:cubicBezTo>
                    <a:pt x="5240" y="5208"/>
                    <a:pt x="5144" y="4951"/>
                    <a:pt x="5144" y="4822"/>
                  </a:cubicBezTo>
                  <a:cubicBezTo>
                    <a:pt x="5080" y="4597"/>
                    <a:pt x="4983" y="4436"/>
                    <a:pt x="4855" y="4244"/>
                  </a:cubicBezTo>
                  <a:cubicBezTo>
                    <a:pt x="4469" y="3761"/>
                    <a:pt x="3890" y="3376"/>
                    <a:pt x="3537" y="2765"/>
                  </a:cubicBezTo>
                  <a:cubicBezTo>
                    <a:pt x="3280" y="2315"/>
                    <a:pt x="3022" y="1768"/>
                    <a:pt x="2829" y="1286"/>
                  </a:cubicBezTo>
                  <a:cubicBezTo>
                    <a:pt x="2701" y="1061"/>
                    <a:pt x="2637" y="868"/>
                    <a:pt x="2572" y="708"/>
                  </a:cubicBezTo>
                  <a:cubicBezTo>
                    <a:pt x="2508" y="579"/>
                    <a:pt x="2476" y="483"/>
                    <a:pt x="2476" y="483"/>
                  </a:cubicBezTo>
                  <a:lnTo>
                    <a:pt x="2412" y="386"/>
                  </a:lnTo>
                  <a:cubicBezTo>
                    <a:pt x="2026" y="65"/>
                    <a:pt x="1544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62"/>
            <p:cNvSpPr/>
            <p:nvPr/>
          </p:nvSpPr>
          <p:spPr>
            <a:xfrm>
              <a:off x="2144100" y="3174525"/>
              <a:ext cx="314225" cy="554975"/>
            </a:xfrm>
            <a:custGeom>
              <a:avLst/>
              <a:gdLst/>
              <a:ahLst/>
              <a:cxnLst/>
              <a:rect l="l" t="t" r="r" b="b"/>
              <a:pathLst>
                <a:path w="12569" h="22199" extrusionOk="0">
                  <a:moveTo>
                    <a:pt x="7683" y="0"/>
                  </a:moveTo>
                  <a:lnTo>
                    <a:pt x="0" y="6815"/>
                  </a:lnTo>
                  <a:cubicBezTo>
                    <a:pt x="0" y="6815"/>
                    <a:pt x="3118" y="11861"/>
                    <a:pt x="4565" y="14754"/>
                  </a:cubicBezTo>
                  <a:cubicBezTo>
                    <a:pt x="6043" y="17679"/>
                    <a:pt x="8004" y="21923"/>
                    <a:pt x="9676" y="22180"/>
                  </a:cubicBezTo>
                  <a:cubicBezTo>
                    <a:pt x="9758" y="22192"/>
                    <a:pt x="9839" y="22198"/>
                    <a:pt x="9918" y="22198"/>
                  </a:cubicBezTo>
                  <a:cubicBezTo>
                    <a:pt x="11474" y="22198"/>
                    <a:pt x="12380" y="19885"/>
                    <a:pt x="12472" y="18997"/>
                  </a:cubicBezTo>
                  <a:cubicBezTo>
                    <a:pt x="12569" y="18065"/>
                    <a:pt x="11186" y="16297"/>
                    <a:pt x="10640" y="12504"/>
                  </a:cubicBezTo>
                  <a:cubicBezTo>
                    <a:pt x="10061" y="8711"/>
                    <a:pt x="8872" y="1382"/>
                    <a:pt x="8872" y="1382"/>
                  </a:cubicBezTo>
                  <a:lnTo>
                    <a:pt x="7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0" y="3987"/>
                    <a:pt x="418" y="4662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62"/>
            <p:cNvSpPr/>
            <p:nvPr/>
          </p:nvSpPr>
          <p:spPr>
            <a:xfrm>
              <a:off x="2169800" y="3376225"/>
              <a:ext cx="141475" cy="243525"/>
            </a:xfrm>
            <a:custGeom>
              <a:avLst/>
              <a:gdLst/>
              <a:ahLst/>
              <a:cxnLst/>
              <a:rect l="l" t="t" r="r" b="b"/>
              <a:pathLst>
                <a:path w="5659" h="9741" extrusionOk="0">
                  <a:moveTo>
                    <a:pt x="5658" y="9740"/>
                  </a:moveTo>
                  <a:lnTo>
                    <a:pt x="387" y="0"/>
                  </a:lnTo>
                  <a:lnTo>
                    <a:pt x="1" y="418"/>
                  </a:lnTo>
                  <a:lnTo>
                    <a:pt x="1" y="418"/>
                  </a:lnTo>
                  <a:lnTo>
                    <a:pt x="387" y="0"/>
                  </a:lnTo>
                  <a:lnTo>
                    <a:pt x="5658" y="9740"/>
                  </a:lnTo>
                  <a:lnTo>
                    <a:pt x="5658" y="9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32" y="4019"/>
                    <a:pt x="418" y="4662"/>
                    <a:pt x="997" y="5626"/>
                  </a:cubicBezTo>
                  <a:cubicBezTo>
                    <a:pt x="997" y="5626"/>
                    <a:pt x="997" y="5626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62"/>
            <p:cNvSpPr/>
            <p:nvPr/>
          </p:nvSpPr>
          <p:spPr>
            <a:xfrm>
              <a:off x="2136850" y="3167975"/>
              <a:ext cx="325500" cy="568300"/>
            </a:xfrm>
            <a:custGeom>
              <a:avLst/>
              <a:gdLst/>
              <a:ahLst/>
              <a:cxnLst/>
              <a:rect l="l" t="t" r="r" b="b"/>
              <a:pathLst>
                <a:path w="13020" h="22732" extrusionOk="0">
                  <a:moveTo>
                    <a:pt x="7975" y="0"/>
                  </a:moveTo>
                  <a:cubicBezTo>
                    <a:pt x="7915" y="0"/>
                    <a:pt x="7857" y="24"/>
                    <a:pt x="7812" y="69"/>
                  </a:cubicBezTo>
                  <a:cubicBezTo>
                    <a:pt x="7683" y="166"/>
                    <a:pt x="7683" y="326"/>
                    <a:pt x="7780" y="455"/>
                  </a:cubicBezTo>
                  <a:lnTo>
                    <a:pt x="8920" y="1785"/>
                  </a:lnTo>
                  <a:lnTo>
                    <a:pt x="8920" y="1785"/>
                  </a:lnTo>
                  <a:cubicBezTo>
                    <a:pt x="8946" y="1967"/>
                    <a:pt x="9005" y="2366"/>
                    <a:pt x="9098" y="2898"/>
                  </a:cubicBezTo>
                  <a:cubicBezTo>
                    <a:pt x="9451" y="5148"/>
                    <a:pt x="10223" y="9970"/>
                    <a:pt x="10641" y="12798"/>
                  </a:cubicBezTo>
                  <a:cubicBezTo>
                    <a:pt x="10930" y="14663"/>
                    <a:pt x="11412" y="16045"/>
                    <a:pt x="11798" y="17074"/>
                  </a:cubicBezTo>
                  <a:cubicBezTo>
                    <a:pt x="11991" y="17588"/>
                    <a:pt x="12184" y="18038"/>
                    <a:pt x="12280" y="18359"/>
                  </a:cubicBezTo>
                  <a:cubicBezTo>
                    <a:pt x="12409" y="18713"/>
                    <a:pt x="12505" y="19002"/>
                    <a:pt x="12505" y="19163"/>
                  </a:cubicBezTo>
                  <a:lnTo>
                    <a:pt x="12473" y="19227"/>
                  </a:lnTo>
                  <a:cubicBezTo>
                    <a:pt x="12441" y="19613"/>
                    <a:pt x="12216" y="20384"/>
                    <a:pt x="11798" y="21060"/>
                  </a:cubicBezTo>
                  <a:cubicBezTo>
                    <a:pt x="11605" y="21381"/>
                    <a:pt x="11348" y="21670"/>
                    <a:pt x="11091" y="21863"/>
                  </a:cubicBezTo>
                  <a:cubicBezTo>
                    <a:pt x="10834" y="22088"/>
                    <a:pt x="10544" y="22185"/>
                    <a:pt x="10223" y="22185"/>
                  </a:cubicBezTo>
                  <a:lnTo>
                    <a:pt x="10030" y="22185"/>
                  </a:lnTo>
                  <a:cubicBezTo>
                    <a:pt x="9709" y="22152"/>
                    <a:pt x="9291" y="21863"/>
                    <a:pt x="8873" y="21413"/>
                  </a:cubicBezTo>
                  <a:cubicBezTo>
                    <a:pt x="8230" y="20706"/>
                    <a:pt x="7555" y="19645"/>
                    <a:pt x="6912" y="18456"/>
                  </a:cubicBezTo>
                  <a:cubicBezTo>
                    <a:pt x="6269" y="17266"/>
                    <a:pt x="5658" y="16013"/>
                    <a:pt x="5112" y="14920"/>
                  </a:cubicBezTo>
                  <a:cubicBezTo>
                    <a:pt x="3633" y="11963"/>
                    <a:pt x="547" y="6948"/>
                    <a:pt x="547" y="6948"/>
                  </a:cubicBezTo>
                  <a:cubicBezTo>
                    <a:pt x="483" y="6862"/>
                    <a:pt x="390" y="6819"/>
                    <a:pt x="297" y="6819"/>
                  </a:cubicBezTo>
                  <a:cubicBezTo>
                    <a:pt x="251" y="6819"/>
                    <a:pt x="204" y="6830"/>
                    <a:pt x="162" y="6852"/>
                  </a:cubicBezTo>
                  <a:cubicBezTo>
                    <a:pt x="33" y="6916"/>
                    <a:pt x="1" y="7109"/>
                    <a:pt x="65" y="7237"/>
                  </a:cubicBezTo>
                  <a:cubicBezTo>
                    <a:pt x="65" y="7237"/>
                    <a:pt x="258" y="7527"/>
                    <a:pt x="580" y="8041"/>
                  </a:cubicBezTo>
                  <a:cubicBezTo>
                    <a:pt x="1512" y="9616"/>
                    <a:pt x="3537" y="12991"/>
                    <a:pt x="4630" y="15145"/>
                  </a:cubicBezTo>
                  <a:cubicBezTo>
                    <a:pt x="5369" y="16591"/>
                    <a:pt x="6205" y="18392"/>
                    <a:pt x="7105" y="19870"/>
                  </a:cubicBezTo>
                  <a:cubicBezTo>
                    <a:pt x="7555" y="20609"/>
                    <a:pt x="8005" y="21285"/>
                    <a:pt x="8487" y="21767"/>
                  </a:cubicBezTo>
                  <a:cubicBezTo>
                    <a:pt x="8937" y="22281"/>
                    <a:pt x="9419" y="22635"/>
                    <a:pt x="9934" y="22699"/>
                  </a:cubicBezTo>
                  <a:cubicBezTo>
                    <a:pt x="10030" y="22731"/>
                    <a:pt x="10126" y="22731"/>
                    <a:pt x="10223" y="22731"/>
                  </a:cubicBezTo>
                  <a:cubicBezTo>
                    <a:pt x="10673" y="22731"/>
                    <a:pt x="11091" y="22570"/>
                    <a:pt x="11412" y="22313"/>
                  </a:cubicBezTo>
                  <a:cubicBezTo>
                    <a:pt x="11926" y="21895"/>
                    <a:pt x="12312" y="21349"/>
                    <a:pt x="12569" y="20770"/>
                  </a:cubicBezTo>
                  <a:cubicBezTo>
                    <a:pt x="12827" y="20192"/>
                    <a:pt x="12987" y="19645"/>
                    <a:pt x="13019" y="19292"/>
                  </a:cubicBezTo>
                  <a:lnTo>
                    <a:pt x="13019" y="19163"/>
                  </a:lnTo>
                  <a:cubicBezTo>
                    <a:pt x="13019" y="18874"/>
                    <a:pt x="12923" y="18552"/>
                    <a:pt x="12794" y="18199"/>
                  </a:cubicBezTo>
                  <a:cubicBezTo>
                    <a:pt x="12409" y="17074"/>
                    <a:pt x="11605" y="15434"/>
                    <a:pt x="11187" y="12734"/>
                  </a:cubicBezTo>
                  <a:cubicBezTo>
                    <a:pt x="10609" y="8941"/>
                    <a:pt x="9419" y="1612"/>
                    <a:pt x="9419" y="1612"/>
                  </a:cubicBezTo>
                  <a:cubicBezTo>
                    <a:pt x="9419" y="1548"/>
                    <a:pt x="9387" y="1516"/>
                    <a:pt x="9355" y="1484"/>
                  </a:cubicBezTo>
                  <a:lnTo>
                    <a:pt x="8166" y="101"/>
                  </a:lnTo>
                  <a:cubicBezTo>
                    <a:pt x="8114" y="32"/>
                    <a:pt x="8044" y="0"/>
                    <a:pt x="7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62"/>
            <p:cNvSpPr/>
            <p:nvPr/>
          </p:nvSpPr>
          <p:spPr>
            <a:xfrm>
              <a:off x="2314450" y="3589175"/>
              <a:ext cx="147900" cy="140325"/>
            </a:xfrm>
            <a:custGeom>
              <a:avLst/>
              <a:gdLst/>
              <a:ahLst/>
              <a:cxnLst/>
              <a:rect l="l" t="t" r="r" b="b"/>
              <a:pathLst>
                <a:path w="5916" h="5613" extrusionOk="0">
                  <a:moveTo>
                    <a:pt x="4983" y="1"/>
                  </a:moveTo>
                  <a:cubicBezTo>
                    <a:pt x="4501" y="547"/>
                    <a:pt x="3762" y="1158"/>
                    <a:pt x="2605" y="1672"/>
                  </a:cubicBezTo>
                  <a:cubicBezTo>
                    <a:pt x="1544" y="2154"/>
                    <a:pt x="644" y="2379"/>
                    <a:pt x="1" y="2476"/>
                  </a:cubicBezTo>
                  <a:cubicBezTo>
                    <a:pt x="965" y="4147"/>
                    <a:pt x="1962" y="5465"/>
                    <a:pt x="2862" y="5594"/>
                  </a:cubicBezTo>
                  <a:cubicBezTo>
                    <a:pt x="2944" y="5606"/>
                    <a:pt x="3025" y="5612"/>
                    <a:pt x="3104" y="5612"/>
                  </a:cubicBezTo>
                  <a:cubicBezTo>
                    <a:pt x="4660" y="5612"/>
                    <a:pt x="5566" y="3299"/>
                    <a:pt x="5658" y="2411"/>
                  </a:cubicBezTo>
                  <a:cubicBezTo>
                    <a:pt x="5690" y="1865"/>
                    <a:pt x="5915" y="290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62"/>
            <p:cNvSpPr/>
            <p:nvPr/>
          </p:nvSpPr>
          <p:spPr>
            <a:xfrm>
              <a:off x="2307225" y="3582450"/>
              <a:ext cx="156725" cy="153825"/>
            </a:xfrm>
            <a:custGeom>
              <a:avLst/>
              <a:gdLst/>
              <a:ahLst/>
              <a:cxnLst/>
              <a:rect l="l" t="t" r="r" b="b"/>
              <a:pathLst>
                <a:path w="6269" h="6153" extrusionOk="0">
                  <a:moveTo>
                    <a:pt x="5359" y="606"/>
                  </a:moveTo>
                  <a:cubicBezTo>
                    <a:pt x="5470" y="689"/>
                    <a:pt x="5548" y="817"/>
                    <a:pt x="5594" y="977"/>
                  </a:cubicBezTo>
                  <a:cubicBezTo>
                    <a:pt x="5690" y="1202"/>
                    <a:pt x="5722" y="1523"/>
                    <a:pt x="5722" y="1813"/>
                  </a:cubicBezTo>
                  <a:cubicBezTo>
                    <a:pt x="5722" y="2166"/>
                    <a:pt x="5690" y="2455"/>
                    <a:pt x="5658" y="2648"/>
                  </a:cubicBezTo>
                  <a:cubicBezTo>
                    <a:pt x="5626" y="3034"/>
                    <a:pt x="5401" y="3805"/>
                    <a:pt x="4983" y="4481"/>
                  </a:cubicBezTo>
                  <a:cubicBezTo>
                    <a:pt x="4790" y="4802"/>
                    <a:pt x="4533" y="5091"/>
                    <a:pt x="4276" y="5284"/>
                  </a:cubicBezTo>
                  <a:cubicBezTo>
                    <a:pt x="4019" y="5509"/>
                    <a:pt x="3729" y="5606"/>
                    <a:pt x="3408" y="5606"/>
                  </a:cubicBezTo>
                  <a:lnTo>
                    <a:pt x="3215" y="5606"/>
                  </a:lnTo>
                  <a:cubicBezTo>
                    <a:pt x="2861" y="5541"/>
                    <a:pt x="2411" y="5252"/>
                    <a:pt x="1929" y="4706"/>
                  </a:cubicBezTo>
                  <a:cubicBezTo>
                    <a:pt x="1540" y="4233"/>
                    <a:pt x="1126" y="3615"/>
                    <a:pt x="709" y="2936"/>
                  </a:cubicBezTo>
                  <a:lnTo>
                    <a:pt x="709" y="2936"/>
                  </a:lnTo>
                  <a:cubicBezTo>
                    <a:pt x="1328" y="2816"/>
                    <a:pt x="2094" y="2593"/>
                    <a:pt x="2990" y="2198"/>
                  </a:cubicBezTo>
                  <a:cubicBezTo>
                    <a:pt x="4077" y="1728"/>
                    <a:pt x="4842" y="1123"/>
                    <a:pt x="5359" y="606"/>
                  </a:cubicBezTo>
                  <a:close/>
                  <a:moveTo>
                    <a:pt x="5292" y="0"/>
                  </a:moveTo>
                  <a:cubicBezTo>
                    <a:pt x="5212" y="0"/>
                    <a:pt x="5128" y="37"/>
                    <a:pt x="5079" y="109"/>
                  </a:cubicBezTo>
                  <a:cubicBezTo>
                    <a:pt x="4629" y="591"/>
                    <a:pt x="3922" y="1202"/>
                    <a:pt x="2765" y="1716"/>
                  </a:cubicBezTo>
                  <a:cubicBezTo>
                    <a:pt x="1736" y="2166"/>
                    <a:pt x="868" y="2391"/>
                    <a:pt x="258" y="2488"/>
                  </a:cubicBezTo>
                  <a:cubicBezTo>
                    <a:pt x="161" y="2488"/>
                    <a:pt x="97" y="2552"/>
                    <a:pt x="33" y="2648"/>
                  </a:cubicBezTo>
                  <a:cubicBezTo>
                    <a:pt x="1" y="2713"/>
                    <a:pt x="1" y="2809"/>
                    <a:pt x="65" y="2873"/>
                  </a:cubicBezTo>
                  <a:cubicBezTo>
                    <a:pt x="547" y="3709"/>
                    <a:pt x="1029" y="4481"/>
                    <a:pt x="1543" y="5059"/>
                  </a:cubicBezTo>
                  <a:cubicBezTo>
                    <a:pt x="2026" y="5638"/>
                    <a:pt x="2540" y="6056"/>
                    <a:pt x="3119" y="6120"/>
                  </a:cubicBezTo>
                  <a:cubicBezTo>
                    <a:pt x="3215" y="6152"/>
                    <a:pt x="3311" y="6152"/>
                    <a:pt x="3408" y="6152"/>
                  </a:cubicBezTo>
                  <a:cubicBezTo>
                    <a:pt x="3858" y="6152"/>
                    <a:pt x="4276" y="5991"/>
                    <a:pt x="4597" y="5734"/>
                  </a:cubicBezTo>
                  <a:cubicBezTo>
                    <a:pt x="5111" y="5316"/>
                    <a:pt x="5497" y="4770"/>
                    <a:pt x="5754" y="4191"/>
                  </a:cubicBezTo>
                  <a:cubicBezTo>
                    <a:pt x="6012" y="3613"/>
                    <a:pt x="6172" y="3066"/>
                    <a:pt x="6204" y="2713"/>
                  </a:cubicBezTo>
                  <a:cubicBezTo>
                    <a:pt x="6237" y="2520"/>
                    <a:pt x="6269" y="2198"/>
                    <a:pt x="6269" y="1813"/>
                  </a:cubicBezTo>
                  <a:cubicBezTo>
                    <a:pt x="6269" y="1491"/>
                    <a:pt x="6237" y="1137"/>
                    <a:pt x="6108" y="784"/>
                  </a:cubicBezTo>
                  <a:cubicBezTo>
                    <a:pt x="5979" y="462"/>
                    <a:pt x="5754" y="141"/>
                    <a:pt x="5369" y="12"/>
                  </a:cubicBezTo>
                  <a:cubicBezTo>
                    <a:pt x="5345" y="4"/>
                    <a:pt x="5318" y="0"/>
                    <a:pt x="5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62"/>
            <p:cNvSpPr/>
            <p:nvPr/>
          </p:nvSpPr>
          <p:spPr>
            <a:xfrm>
              <a:off x="2013100" y="2523650"/>
              <a:ext cx="178425" cy="93975"/>
            </a:xfrm>
            <a:custGeom>
              <a:avLst/>
              <a:gdLst/>
              <a:ahLst/>
              <a:cxnLst/>
              <a:rect l="l" t="t" r="r" b="b"/>
              <a:pathLst>
                <a:path w="7137" h="3759" extrusionOk="0">
                  <a:moveTo>
                    <a:pt x="4044" y="1"/>
                  </a:moveTo>
                  <a:cubicBezTo>
                    <a:pt x="2559" y="1"/>
                    <a:pt x="781" y="285"/>
                    <a:pt x="611" y="769"/>
                  </a:cubicBezTo>
                  <a:cubicBezTo>
                    <a:pt x="483" y="1155"/>
                    <a:pt x="1" y="2312"/>
                    <a:pt x="1254" y="3759"/>
                  </a:cubicBezTo>
                  <a:cubicBezTo>
                    <a:pt x="2144" y="3303"/>
                    <a:pt x="3430" y="2832"/>
                    <a:pt x="4904" y="2832"/>
                  </a:cubicBezTo>
                  <a:cubicBezTo>
                    <a:pt x="5613" y="2832"/>
                    <a:pt x="6365" y="2941"/>
                    <a:pt x="7137" y="3212"/>
                  </a:cubicBezTo>
                  <a:cubicBezTo>
                    <a:pt x="6847" y="1734"/>
                    <a:pt x="6622" y="544"/>
                    <a:pt x="6622" y="544"/>
                  </a:cubicBezTo>
                  <a:cubicBezTo>
                    <a:pt x="6622" y="544"/>
                    <a:pt x="6783" y="384"/>
                    <a:pt x="5337" y="94"/>
                  </a:cubicBezTo>
                  <a:cubicBezTo>
                    <a:pt x="4981" y="31"/>
                    <a:pt x="4528" y="1"/>
                    <a:pt x="4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62"/>
            <p:cNvSpPr/>
            <p:nvPr/>
          </p:nvSpPr>
          <p:spPr>
            <a:xfrm>
              <a:off x="2013100" y="2524400"/>
              <a:ext cx="86025" cy="93225"/>
            </a:xfrm>
            <a:custGeom>
              <a:avLst/>
              <a:gdLst/>
              <a:ahLst/>
              <a:cxnLst/>
              <a:rect l="l" t="t" r="r" b="b"/>
              <a:pathLst>
                <a:path w="3441" h="3729" extrusionOk="0">
                  <a:moveTo>
                    <a:pt x="3440" y="0"/>
                  </a:moveTo>
                  <a:lnTo>
                    <a:pt x="3440" y="0"/>
                  </a:lnTo>
                  <a:cubicBezTo>
                    <a:pt x="2122" y="64"/>
                    <a:pt x="772" y="322"/>
                    <a:pt x="611" y="739"/>
                  </a:cubicBezTo>
                  <a:cubicBezTo>
                    <a:pt x="483" y="1125"/>
                    <a:pt x="1" y="2282"/>
                    <a:pt x="1254" y="3729"/>
                  </a:cubicBezTo>
                  <a:cubicBezTo>
                    <a:pt x="1833" y="3440"/>
                    <a:pt x="2572" y="3118"/>
                    <a:pt x="3440" y="2957"/>
                  </a:cubicBezTo>
                  <a:cubicBezTo>
                    <a:pt x="3440" y="2668"/>
                    <a:pt x="3408" y="2379"/>
                    <a:pt x="3408" y="2154"/>
                  </a:cubicBezTo>
                  <a:cubicBezTo>
                    <a:pt x="3376" y="1607"/>
                    <a:pt x="3408" y="868"/>
                    <a:pt x="3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62"/>
            <p:cNvSpPr/>
            <p:nvPr/>
          </p:nvSpPr>
          <p:spPr>
            <a:xfrm>
              <a:off x="2023550" y="2524400"/>
              <a:ext cx="75575" cy="93225"/>
            </a:xfrm>
            <a:custGeom>
              <a:avLst/>
              <a:gdLst/>
              <a:ahLst/>
              <a:cxnLst/>
              <a:rect l="l" t="t" r="r" b="b"/>
              <a:pathLst>
                <a:path w="3023" h="3729" extrusionOk="0">
                  <a:moveTo>
                    <a:pt x="3022" y="0"/>
                  </a:moveTo>
                  <a:lnTo>
                    <a:pt x="3022" y="0"/>
                  </a:lnTo>
                  <a:cubicBezTo>
                    <a:pt x="1704" y="64"/>
                    <a:pt x="386" y="322"/>
                    <a:pt x="193" y="739"/>
                  </a:cubicBezTo>
                  <a:cubicBezTo>
                    <a:pt x="129" y="932"/>
                    <a:pt x="1" y="1286"/>
                    <a:pt x="1" y="1736"/>
                  </a:cubicBezTo>
                  <a:cubicBezTo>
                    <a:pt x="1" y="2218"/>
                    <a:pt x="129" y="2797"/>
                    <a:pt x="611" y="3407"/>
                  </a:cubicBezTo>
                  <a:cubicBezTo>
                    <a:pt x="676" y="3504"/>
                    <a:pt x="772" y="3632"/>
                    <a:pt x="836" y="3729"/>
                  </a:cubicBezTo>
                  <a:cubicBezTo>
                    <a:pt x="1061" y="3632"/>
                    <a:pt x="1254" y="3536"/>
                    <a:pt x="1479" y="3440"/>
                  </a:cubicBezTo>
                  <a:lnTo>
                    <a:pt x="1511" y="3440"/>
                  </a:lnTo>
                  <a:cubicBezTo>
                    <a:pt x="1961" y="3247"/>
                    <a:pt x="2444" y="3086"/>
                    <a:pt x="3022" y="2957"/>
                  </a:cubicBezTo>
                  <a:cubicBezTo>
                    <a:pt x="3022" y="2668"/>
                    <a:pt x="2990" y="2379"/>
                    <a:pt x="2990" y="2154"/>
                  </a:cubicBezTo>
                  <a:cubicBezTo>
                    <a:pt x="2990" y="1961"/>
                    <a:pt x="2990" y="1736"/>
                    <a:pt x="2990" y="1511"/>
                  </a:cubicBezTo>
                  <a:cubicBezTo>
                    <a:pt x="2990" y="1093"/>
                    <a:pt x="2990" y="547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62"/>
            <p:cNvSpPr/>
            <p:nvPr/>
          </p:nvSpPr>
          <p:spPr>
            <a:xfrm>
              <a:off x="2016325" y="2517150"/>
              <a:ext cx="182450" cy="106975"/>
            </a:xfrm>
            <a:custGeom>
              <a:avLst/>
              <a:gdLst/>
              <a:ahLst/>
              <a:cxnLst/>
              <a:rect l="l" t="t" r="r" b="b"/>
              <a:pathLst>
                <a:path w="7298" h="4279" extrusionOk="0">
                  <a:moveTo>
                    <a:pt x="3922" y="515"/>
                  </a:moveTo>
                  <a:cubicBezTo>
                    <a:pt x="4404" y="515"/>
                    <a:pt x="4822" y="547"/>
                    <a:pt x="5175" y="612"/>
                  </a:cubicBezTo>
                  <a:cubicBezTo>
                    <a:pt x="5722" y="740"/>
                    <a:pt x="6043" y="837"/>
                    <a:pt x="6172" y="901"/>
                  </a:cubicBezTo>
                  <a:lnTo>
                    <a:pt x="6247" y="926"/>
                  </a:lnTo>
                  <a:lnTo>
                    <a:pt x="6247" y="926"/>
                  </a:lnTo>
                  <a:cubicBezTo>
                    <a:pt x="6289" y="1149"/>
                    <a:pt x="6451" y="1999"/>
                    <a:pt x="6660" y="3074"/>
                  </a:cubicBezTo>
                  <a:lnTo>
                    <a:pt x="6660" y="3074"/>
                  </a:lnTo>
                  <a:cubicBezTo>
                    <a:pt x="6008" y="2894"/>
                    <a:pt x="5367" y="2830"/>
                    <a:pt x="4790" y="2830"/>
                  </a:cubicBezTo>
                  <a:cubicBezTo>
                    <a:pt x="3359" y="2830"/>
                    <a:pt x="2121" y="3244"/>
                    <a:pt x="1231" y="3689"/>
                  </a:cubicBezTo>
                  <a:lnTo>
                    <a:pt x="1231" y="3689"/>
                  </a:lnTo>
                  <a:cubicBezTo>
                    <a:pt x="687" y="3040"/>
                    <a:pt x="547" y="2477"/>
                    <a:pt x="547" y="2026"/>
                  </a:cubicBezTo>
                  <a:cubicBezTo>
                    <a:pt x="547" y="1608"/>
                    <a:pt x="675" y="1319"/>
                    <a:pt x="740" y="1126"/>
                  </a:cubicBezTo>
                  <a:cubicBezTo>
                    <a:pt x="740" y="1094"/>
                    <a:pt x="868" y="997"/>
                    <a:pt x="1061" y="933"/>
                  </a:cubicBezTo>
                  <a:cubicBezTo>
                    <a:pt x="1350" y="804"/>
                    <a:pt x="1800" y="708"/>
                    <a:pt x="2315" y="644"/>
                  </a:cubicBezTo>
                  <a:cubicBezTo>
                    <a:pt x="2829" y="579"/>
                    <a:pt x="3375" y="515"/>
                    <a:pt x="3922" y="515"/>
                  </a:cubicBezTo>
                  <a:close/>
                  <a:moveTo>
                    <a:pt x="3922" y="1"/>
                  </a:moveTo>
                  <a:cubicBezTo>
                    <a:pt x="3150" y="1"/>
                    <a:pt x="2315" y="65"/>
                    <a:pt x="1640" y="194"/>
                  </a:cubicBezTo>
                  <a:cubicBezTo>
                    <a:pt x="1318" y="290"/>
                    <a:pt x="1029" y="354"/>
                    <a:pt x="772" y="483"/>
                  </a:cubicBezTo>
                  <a:cubicBezTo>
                    <a:pt x="643" y="515"/>
                    <a:pt x="547" y="579"/>
                    <a:pt x="450" y="644"/>
                  </a:cubicBezTo>
                  <a:cubicBezTo>
                    <a:pt x="354" y="740"/>
                    <a:pt x="290" y="837"/>
                    <a:pt x="225" y="933"/>
                  </a:cubicBezTo>
                  <a:cubicBezTo>
                    <a:pt x="161" y="1126"/>
                    <a:pt x="32" y="1512"/>
                    <a:pt x="32" y="2026"/>
                  </a:cubicBezTo>
                  <a:cubicBezTo>
                    <a:pt x="0" y="2637"/>
                    <a:pt x="225" y="3408"/>
                    <a:pt x="932" y="4212"/>
                  </a:cubicBezTo>
                  <a:cubicBezTo>
                    <a:pt x="992" y="4251"/>
                    <a:pt x="1064" y="4279"/>
                    <a:pt x="1133" y="4279"/>
                  </a:cubicBezTo>
                  <a:cubicBezTo>
                    <a:pt x="1176" y="4279"/>
                    <a:pt x="1217" y="4268"/>
                    <a:pt x="1254" y="4244"/>
                  </a:cubicBezTo>
                  <a:cubicBezTo>
                    <a:pt x="2122" y="3826"/>
                    <a:pt x="3343" y="3376"/>
                    <a:pt x="4790" y="3376"/>
                  </a:cubicBezTo>
                  <a:cubicBezTo>
                    <a:pt x="5465" y="3376"/>
                    <a:pt x="6172" y="3472"/>
                    <a:pt x="6943" y="3730"/>
                  </a:cubicBezTo>
                  <a:cubicBezTo>
                    <a:pt x="6961" y="3738"/>
                    <a:pt x="6983" y="3742"/>
                    <a:pt x="7006" y="3742"/>
                  </a:cubicBezTo>
                  <a:cubicBezTo>
                    <a:pt x="7072" y="3742"/>
                    <a:pt x="7154" y="3712"/>
                    <a:pt x="7201" y="3665"/>
                  </a:cubicBezTo>
                  <a:cubicBezTo>
                    <a:pt x="7265" y="3601"/>
                    <a:pt x="7297" y="3505"/>
                    <a:pt x="7265" y="3408"/>
                  </a:cubicBezTo>
                  <a:cubicBezTo>
                    <a:pt x="6976" y="1929"/>
                    <a:pt x="6751" y="772"/>
                    <a:pt x="6751" y="772"/>
                  </a:cubicBezTo>
                  <a:lnTo>
                    <a:pt x="6749" y="772"/>
                  </a:lnTo>
                  <a:lnTo>
                    <a:pt x="6749" y="772"/>
                  </a:lnTo>
                  <a:cubicBezTo>
                    <a:pt x="6740" y="660"/>
                    <a:pt x="6681" y="577"/>
                    <a:pt x="6622" y="547"/>
                  </a:cubicBezTo>
                  <a:cubicBezTo>
                    <a:pt x="6526" y="451"/>
                    <a:pt x="6429" y="387"/>
                    <a:pt x="6204" y="322"/>
                  </a:cubicBezTo>
                  <a:cubicBezTo>
                    <a:pt x="6011" y="258"/>
                    <a:pt x="5722" y="194"/>
                    <a:pt x="5272" y="97"/>
                  </a:cubicBezTo>
                  <a:cubicBezTo>
                    <a:pt x="4886" y="33"/>
                    <a:pt x="4404" y="1"/>
                    <a:pt x="3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62"/>
            <p:cNvSpPr/>
            <p:nvPr/>
          </p:nvSpPr>
          <p:spPr>
            <a:xfrm>
              <a:off x="2067750" y="3353725"/>
              <a:ext cx="137450" cy="96575"/>
            </a:xfrm>
            <a:custGeom>
              <a:avLst/>
              <a:gdLst/>
              <a:ahLst/>
              <a:cxnLst/>
              <a:rect l="l" t="t" r="r" b="b"/>
              <a:pathLst>
                <a:path w="5498" h="3863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515"/>
                  </a:cubicBezTo>
                  <a:cubicBezTo>
                    <a:pt x="1640" y="1318"/>
                    <a:pt x="2829" y="2122"/>
                    <a:pt x="3697" y="2765"/>
                  </a:cubicBezTo>
                  <a:cubicBezTo>
                    <a:pt x="4115" y="3054"/>
                    <a:pt x="4436" y="3311"/>
                    <a:pt x="4661" y="3504"/>
                  </a:cubicBezTo>
                  <a:cubicBezTo>
                    <a:pt x="4790" y="3600"/>
                    <a:pt x="4854" y="3665"/>
                    <a:pt x="4919" y="3729"/>
                  </a:cubicBezTo>
                  <a:cubicBezTo>
                    <a:pt x="4983" y="3761"/>
                    <a:pt x="5015" y="3793"/>
                    <a:pt x="5015" y="3793"/>
                  </a:cubicBezTo>
                  <a:cubicBezTo>
                    <a:pt x="5060" y="3838"/>
                    <a:pt x="5125" y="3862"/>
                    <a:pt x="5192" y="3862"/>
                  </a:cubicBezTo>
                  <a:cubicBezTo>
                    <a:pt x="5270" y="3862"/>
                    <a:pt x="5349" y="3830"/>
                    <a:pt x="5401" y="3761"/>
                  </a:cubicBezTo>
                  <a:cubicBezTo>
                    <a:pt x="5497" y="3665"/>
                    <a:pt x="5465" y="3472"/>
                    <a:pt x="5369" y="3375"/>
                  </a:cubicBezTo>
                  <a:cubicBezTo>
                    <a:pt x="5369" y="3375"/>
                    <a:pt x="3376" y="1672"/>
                    <a:pt x="451" y="32"/>
                  </a:cubicBezTo>
                  <a:cubicBezTo>
                    <a:pt x="408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62"/>
            <p:cNvSpPr/>
            <p:nvPr/>
          </p:nvSpPr>
          <p:spPr>
            <a:xfrm>
              <a:off x="2120800" y="2560950"/>
              <a:ext cx="365650" cy="417475"/>
            </a:xfrm>
            <a:custGeom>
              <a:avLst/>
              <a:gdLst/>
              <a:ahLst/>
              <a:cxnLst/>
              <a:rect l="l" t="t" r="r" b="b"/>
              <a:pathLst>
                <a:path w="14626" h="16699" extrusionOk="0">
                  <a:moveTo>
                    <a:pt x="9268" y="1"/>
                  </a:moveTo>
                  <a:cubicBezTo>
                    <a:pt x="8970" y="1"/>
                    <a:pt x="8666" y="38"/>
                    <a:pt x="8358" y="113"/>
                  </a:cubicBezTo>
                  <a:cubicBezTo>
                    <a:pt x="6011" y="660"/>
                    <a:pt x="6429" y="1978"/>
                    <a:pt x="6429" y="1978"/>
                  </a:cubicBezTo>
                  <a:cubicBezTo>
                    <a:pt x="6429" y="1978"/>
                    <a:pt x="6018" y="1876"/>
                    <a:pt x="5450" y="1876"/>
                  </a:cubicBezTo>
                  <a:cubicBezTo>
                    <a:pt x="4661" y="1876"/>
                    <a:pt x="3571" y="2072"/>
                    <a:pt x="2861" y="3006"/>
                  </a:cubicBezTo>
                  <a:cubicBezTo>
                    <a:pt x="1639" y="4613"/>
                    <a:pt x="2475" y="6221"/>
                    <a:pt x="2475" y="6221"/>
                  </a:cubicBezTo>
                  <a:cubicBezTo>
                    <a:pt x="2475" y="6221"/>
                    <a:pt x="868" y="7539"/>
                    <a:pt x="418" y="9821"/>
                  </a:cubicBezTo>
                  <a:cubicBezTo>
                    <a:pt x="0" y="12103"/>
                    <a:pt x="3279" y="16218"/>
                    <a:pt x="4050" y="16603"/>
                  </a:cubicBezTo>
                  <a:cubicBezTo>
                    <a:pt x="4169" y="16670"/>
                    <a:pt x="4292" y="16699"/>
                    <a:pt x="4414" y="16699"/>
                  </a:cubicBezTo>
                  <a:cubicBezTo>
                    <a:pt x="5055" y="16699"/>
                    <a:pt x="5690" y="15928"/>
                    <a:pt x="5690" y="15928"/>
                  </a:cubicBezTo>
                  <a:cubicBezTo>
                    <a:pt x="5690" y="15928"/>
                    <a:pt x="4982" y="13614"/>
                    <a:pt x="5561" y="13453"/>
                  </a:cubicBezTo>
                  <a:cubicBezTo>
                    <a:pt x="5599" y="13441"/>
                    <a:pt x="5638" y="13435"/>
                    <a:pt x="5680" y="13435"/>
                  </a:cubicBezTo>
                  <a:cubicBezTo>
                    <a:pt x="6269" y="13435"/>
                    <a:pt x="7168" y="14643"/>
                    <a:pt x="7168" y="14643"/>
                  </a:cubicBezTo>
                  <a:cubicBezTo>
                    <a:pt x="7168" y="14643"/>
                    <a:pt x="7303" y="14828"/>
                    <a:pt x="7499" y="14828"/>
                  </a:cubicBezTo>
                  <a:cubicBezTo>
                    <a:pt x="7686" y="14828"/>
                    <a:pt x="7929" y="14659"/>
                    <a:pt x="8165" y="14000"/>
                  </a:cubicBezTo>
                  <a:cubicBezTo>
                    <a:pt x="8647" y="12617"/>
                    <a:pt x="8679" y="11107"/>
                    <a:pt x="8679" y="11107"/>
                  </a:cubicBezTo>
                  <a:cubicBezTo>
                    <a:pt x="8679" y="11107"/>
                    <a:pt x="14626" y="8471"/>
                    <a:pt x="13726" y="4838"/>
                  </a:cubicBezTo>
                  <a:cubicBezTo>
                    <a:pt x="12970" y="1677"/>
                    <a:pt x="11265" y="1"/>
                    <a:pt x="9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2"/>
            <p:cNvSpPr/>
            <p:nvPr/>
          </p:nvSpPr>
          <p:spPr>
            <a:xfrm>
              <a:off x="2124000" y="2554125"/>
              <a:ext cx="348800" cy="430975"/>
            </a:xfrm>
            <a:custGeom>
              <a:avLst/>
              <a:gdLst/>
              <a:ahLst/>
              <a:cxnLst/>
              <a:rect l="l" t="t" r="r" b="b"/>
              <a:pathLst>
                <a:path w="13952" h="17239" extrusionOk="0">
                  <a:moveTo>
                    <a:pt x="9130" y="547"/>
                  </a:moveTo>
                  <a:cubicBezTo>
                    <a:pt x="10062" y="547"/>
                    <a:pt x="10898" y="933"/>
                    <a:pt x="11637" y="1672"/>
                  </a:cubicBezTo>
                  <a:cubicBezTo>
                    <a:pt x="12376" y="2443"/>
                    <a:pt x="12955" y="3601"/>
                    <a:pt x="13341" y="5176"/>
                  </a:cubicBezTo>
                  <a:cubicBezTo>
                    <a:pt x="13405" y="5401"/>
                    <a:pt x="13437" y="5626"/>
                    <a:pt x="13437" y="5851"/>
                  </a:cubicBezTo>
                  <a:cubicBezTo>
                    <a:pt x="13437" y="6590"/>
                    <a:pt x="13148" y="7297"/>
                    <a:pt x="12665" y="7940"/>
                  </a:cubicBezTo>
                  <a:cubicBezTo>
                    <a:pt x="11990" y="8872"/>
                    <a:pt x="10930" y="9708"/>
                    <a:pt x="10030" y="10255"/>
                  </a:cubicBezTo>
                  <a:cubicBezTo>
                    <a:pt x="9612" y="10544"/>
                    <a:pt x="9194" y="10769"/>
                    <a:pt x="8905" y="10897"/>
                  </a:cubicBezTo>
                  <a:cubicBezTo>
                    <a:pt x="8776" y="10994"/>
                    <a:pt x="8647" y="11026"/>
                    <a:pt x="8583" y="11090"/>
                  </a:cubicBezTo>
                  <a:cubicBezTo>
                    <a:pt x="8487" y="11122"/>
                    <a:pt x="8455" y="11122"/>
                    <a:pt x="8455" y="11122"/>
                  </a:cubicBezTo>
                  <a:cubicBezTo>
                    <a:pt x="8358" y="11187"/>
                    <a:pt x="8294" y="11251"/>
                    <a:pt x="8294" y="11380"/>
                  </a:cubicBezTo>
                  <a:lnTo>
                    <a:pt x="8294" y="11444"/>
                  </a:lnTo>
                  <a:cubicBezTo>
                    <a:pt x="8262" y="11733"/>
                    <a:pt x="8197" y="13019"/>
                    <a:pt x="7780" y="14176"/>
                  </a:cubicBezTo>
                  <a:cubicBezTo>
                    <a:pt x="7683" y="14498"/>
                    <a:pt x="7555" y="14658"/>
                    <a:pt x="7490" y="14755"/>
                  </a:cubicBezTo>
                  <a:cubicBezTo>
                    <a:pt x="7394" y="14851"/>
                    <a:pt x="7362" y="14851"/>
                    <a:pt x="7362" y="14851"/>
                  </a:cubicBezTo>
                  <a:lnTo>
                    <a:pt x="7297" y="14819"/>
                  </a:lnTo>
                  <a:lnTo>
                    <a:pt x="7265" y="14787"/>
                  </a:lnTo>
                  <a:cubicBezTo>
                    <a:pt x="7233" y="14755"/>
                    <a:pt x="7008" y="14465"/>
                    <a:pt x="6687" y="14112"/>
                  </a:cubicBezTo>
                  <a:cubicBezTo>
                    <a:pt x="6526" y="13951"/>
                    <a:pt x="6365" y="13790"/>
                    <a:pt x="6172" y="13662"/>
                  </a:cubicBezTo>
                  <a:cubicBezTo>
                    <a:pt x="5979" y="13533"/>
                    <a:pt x="5754" y="13437"/>
                    <a:pt x="5529" y="13437"/>
                  </a:cubicBezTo>
                  <a:cubicBezTo>
                    <a:pt x="5465" y="13437"/>
                    <a:pt x="5401" y="13437"/>
                    <a:pt x="5337" y="13469"/>
                  </a:cubicBezTo>
                  <a:cubicBezTo>
                    <a:pt x="5240" y="13501"/>
                    <a:pt x="5176" y="13533"/>
                    <a:pt x="5112" y="13598"/>
                  </a:cubicBezTo>
                  <a:cubicBezTo>
                    <a:pt x="5015" y="13694"/>
                    <a:pt x="4983" y="13823"/>
                    <a:pt x="4951" y="13919"/>
                  </a:cubicBezTo>
                  <a:cubicBezTo>
                    <a:pt x="4951" y="14048"/>
                    <a:pt x="4919" y="14176"/>
                    <a:pt x="4919" y="14305"/>
                  </a:cubicBezTo>
                  <a:cubicBezTo>
                    <a:pt x="4919" y="14690"/>
                    <a:pt x="5015" y="15173"/>
                    <a:pt x="5112" y="15591"/>
                  </a:cubicBezTo>
                  <a:cubicBezTo>
                    <a:pt x="5169" y="15821"/>
                    <a:pt x="5227" y="16016"/>
                    <a:pt x="5264" y="16137"/>
                  </a:cubicBezTo>
                  <a:lnTo>
                    <a:pt x="5264" y="16137"/>
                  </a:lnTo>
                  <a:cubicBezTo>
                    <a:pt x="5196" y="16208"/>
                    <a:pt x="5085" y="16312"/>
                    <a:pt x="4951" y="16426"/>
                  </a:cubicBezTo>
                  <a:cubicBezTo>
                    <a:pt x="4726" y="16587"/>
                    <a:pt x="4469" y="16716"/>
                    <a:pt x="4276" y="16716"/>
                  </a:cubicBezTo>
                  <a:cubicBezTo>
                    <a:pt x="4179" y="16716"/>
                    <a:pt x="4115" y="16683"/>
                    <a:pt x="4019" y="16651"/>
                  </a:cubicBezTo>
                  <a:cubicBezTo>
                    <a:pt x="3986" y="16619"/>
                    <a:pt x="3858" y="16555"/>
                    <a:pt x="3729" y="16426"/>
                  </a:cubicBezTo>
                  <a:cubicBezTo>
                    <a:pt x="3247" y="15944"/>
                    <a:pt x="2411" y="14948"/>
                    <a:pt x="1736" y="13823"/>
                  </a:cubicBezTo>
                  <a:cubicBezTo>
                    <a:pt x="1061" y="12730"/>
                    <a:pt x="515" y="11476"/>
                    <a:pt x="547" y="10544"/>
                  </a:cubicBezTo>
                  <a:cubicBezTo>
                    <a:pt x="547" y="10415"/>
                    <a:pt x="547" y="10287"/>
                    <a:pt x="579" y="10158"/>
                  </a:cubicBezTo>
                  <a:cubicBezTo>
                    <a:pt x="772" y="9065"/>
                    <a:pt x="1254" y="8197"/>
                    <a:pt x="1704" y="7587"/>
                  </a:cubicBezTo>
                  <a:cubicBezTo>
                    <a:pt x="1929" y="7297"/>
                    <a:pt x="2122" y="7072"/>
                    <a:pt x="2283" y="6912"/>
                  </a:cubicBezTo>
                  <a:cubicBezTo>
                    <a:pt x="2379" y="6847"/>
                    <a:pt x="2444" y="6783"/>
                    <a:pt x="2476" y="6751"/>
                  </a:cubicBezTo>
                  <a:lnTo>
                    <a:pt x="2508" y="6687"/>
                  </a:lnTo>
                  <a:lnTo>
                    <a:pt x="2540" y="6687"/>
                  </a:lnTo>
                  <a:cubicBezTo>
                    <a:pt x="2636" y="6622"/>
                    <a:pt x="2669" y="6461"/>
                    <a:pt x="2604" y="6365"/>
                  </a:cubicBezTo>
                  <a:cubicBezTo>
                    <a:pt x="2572" y="6301"/>
                    <a:pt x="2347" y="5851"/>
                    <a:pt x="2347" y="5176"/>
                  </a:cubicBezTo>
                  <a:cubicBezTo>
                    <a:pt x="2347" y="4661"/>
                    <a:pt x="2476" y="4083"/>
                    <a:pt x="2958" y="3440"/>
                  </a:cubicBezTo>
                  <a:cubicBezTo>
                    <a:pt x="3247" y="3022"/>
                    <a:pt x="3665" y="2765"/>
                    <a:pt x="4083" y="2604"/>
                  </a:cubicBezTo>
                  <a:cubicBezTo>
                    <a:pt x="4501" y="2476"/>
                    <a:pt x="4951" y="2411"/>
                    <a:pt x="5304" y="2411"/>
                  </a:cubicBezTo>
                  <a:cubicBezTo>
                    <a:pt x="5594" y="2411"/>
                    <a:pt x="5819" y="2443"/>
                    <a:pt x="5979" y="2476"/>
                  </a:cubicBezTo>
                  <a:cubicBezTo>
                    <a:pt x="6076" y="2476"/>
                    <a:pt x="6140" y="2476"/>
                    <a:pt x="6172" y="2508"/>
                  </a:cubicBezTo>
                  <a:lnTo>
                    <a:pt x="6237" y="2508"/>
                  </a:lnTo>
                  <a:cubicBezTo>
                    <a:pt x="6262" y="2516"/>
                    <a:pt x="6288" y="2520"/>
                    <a:pt x="6314" y="2520"/>
                  </a:cubicBezTo>
                  <a:cubicBezTo>
                    <a:pt x="6382" y="2520"/>
                    <a:pt x="6447" y="2490"/>
                    <a:pt x="6494" y="2443"/>
                  </a:cubicBezTo>
                  <a:cubicBezTo>
                    <a:pt x="6558" y="2347"/>
                    <a:pt x="6590" y="2251"/>
                    <a:pt x="6558" y="2154"/>
                  </a:cubicBezTo>
                  <a:cubicBezTo>
                    <a:pt x="6558" y="2154"/>
                    <a:pt x="6526" y="2090"/>
                    <a:pt x="6526" y="2026"/>
                  </a:cubicBezTo>
                  <a:cubicBezTo>
                    <a:pt x="6526" y="1865"/>
                    <a:pt x="6590" y="1640"/>
                    <a:pt x="6815" y="1383"/>
                  </a:cubicBezTo>
                  <a:cubicBezTo>
                    <a:pt x="7040" y="1126"/>
                    <a:pt x="7458" y="836"/>
                    <a:pt x="8294" y="643"/>
                  </a:cubicBezTo>
                  <a:cubicBezTo>
                    <a:pt x="8583" y="579"/>
                    <a:pt x="8872" y="547"/>
                    <a:pt x="9130" y="547"/>
                  </a:cubicBezTo>
                  <a:close/>
                  <a:moveTo>
                    <a:pt x="9130" y="0"/>
                  </a:moveTo>
                  <a:cubicBezTo>
                    <a:pt x="8840" y="0"/>
                    <a:pt x="8519" y="33"/>
                    <a:pt x="8197" y="129"/>
                  </a:cubicBezTo>
                  <a:cubicBezTo>
                    <a:pt x="7265" y="322"/>
                    <a:pt x="6719" y="675"/>
                    <a:pt x="6397" y="1029"/>
                  </a:cubicBezTo>
                  <a:cubicBezTo>
                    <a:pt x="6117" y="1338"/>
                    <a:pt x="6032" y="1670"/>
                    <a:pt x="6015" y="1921"/>
                  </a:cubicBezTo>
                  <a:lnTo>
                    <a:pt x="6015" y="1921"/>
                  </a:lnTo>
                  <a:cubicBezTo>
                    <a:pt x="5831" y="1892"/>
                    <a:pt x="5584" y="1865"/>
                    <a:pt x="5304" y="1865"/>
                  </a:cubicBezTo>
                  <a:cubicBezTo>
                    <a:pt x="4887" y="1865"/>
                    <a:pt x="4404" y="1929"/>
                    <a:pt x="3890" y="2122"/>
                  </a:cubicBezTo>
                  <a:cubicBezTo>
                    <a:pt x="3408" y="2283"/>
                    <a:pt x="2894" y="2604"/>
                    <a:pt x="2508" y="3118"/>
                  </a:cubicBezTo>
                  <a:cubicBezTo>
                    <a:pt x="1961" y="3858"/>
                    <a:pt x="1801" y="4597"/>
                    <a:pt x="1801" y="5176"/>
                  </a:cubicBezTo>
                  <a:cubicBezTo>
                    <a:pt x="1801" y="5724"/>
                    <a:pt x="1939" y="6162"/>
                    <a:pt x="2034" y="6407"/>
                  </a:cubicBezTo>
                  <a:lnTo>
                    <a:pt x="2034" y="6407"/>
                  </a:lnTo>
                  <a:cubicBezTo>
                    <a:pt x="1607" y="6815"/>
                    <a:pt x="404" y="8099"/>
                    <a:pt x="33" y="10062"/>
                  </a:cubicBezTo>
                  <a:cubicBezTo>
                    <a:pt x="1" y="10222"/>
                    <a:pt x="1" y="10383"/>
                    <a:pt x="1" y="10544"/>
                  </a:cubicBezTo>
                  <a:cubicBezTo>
                    <a:pt x="1" y="11187"/>
                    <a:pt x="193" y="11862"/>
                    <a:pt x="483" y="12569"/>
                  </a:cubicBezTo>
                  <a:cubicBezTo>
                    <a:pt x="933" y="13598"/>
                    <a:pt x="1608" y="14658"/>
                    <a:pt x="2219" y="15494"/>
                  </a:cubicBezTo>
                  <a:cubicBezTo>
                    <a:pt x="2540" y="15912"/>
                    <a:pt x="2861" y="16266"/>
                    <a:pt x="3119" y="16555"/>
                  </a:cubicBezTo>
                  <a:cubicBezTo>
                    <a:pt x="3376" y="16844"/>
                    <a:pt x="3601" y="17037"/>
                    <a:pt x="3794" y="17133"/>
                  </a:cubicBezTo>
                  <a:cubicBezTo>
                    <a:pt x="3899" y="17186"/>
                    <a:pt x="4046" y="17238"/>
                    <a:pt x="4185" y="17238"/>
                  </a:cubicBezTo>
                  <a:cubicBezTo>
                    <a:pt x="4216" y="17238"/>
                    <a:pt x="4246" y="17236"/>
                    <a:pt x="4276" y="17230"/>
                  </a:cubicBezTo>
                  <a:cubicBezTo>
                    <a:pt x="4694" y="17230"/>
                    <a:pt x="5047" y="17005"/>
                    <a:pt x="5337" y="16812"/>
                  </a:cubicBezTo>
                  <a:cubicBezTo>
                    <a:pt x="5594" y="16587"/>
                    <a:pt x="5754" y="16394"/>
                    <a:pt x="5754" y="16362"/>
                  </a:cubicBezTo>
                  <a:cubicBezTo>
                    <a:pt x="5819" y="16298"/>
                    <a:pt x="5851" y="16201"/>
                    <a:pt x="5819" y="16105"/>
                  </a:cubicBezTo>
                  <a:cubicBezTo>
                    <a:pt x="5819" y="16105"/>
                    <a:pt x="5787" y="16041"/>
                    <a:pt x="5754" y="15944"/>
                  </a:cubicBezTo>
                  <a:cubicBezTo>
                    <a:pt x="5658" y="15591"/>
                    <a:pt x="5465" y="14787"/>
                    <a:pt x="5465" y="14305"/>
                  </a:cubicBezTo>
                  <a:cubicBezTo>
                    <a:pt x="5465" y="14144"/>
                    <a:pt x="5465" y="14048"/>
                    <a:pt x="5497" y="14015"/>
                  </a:cubicBezTo>
                  <a:lnTo>
                    <a:pt x="5513" y="13983"/>
                  </a:lnTo>
                  <a:lnTo>
                    <a:pt x="5529" y="13983"/>
                  </a:lnTo>
                  <a:cubicBezTo>
                    <a:pt x="5541" y="13978"/>
                    <a:pt x="5554" y="13975"/>
                    <a:pt x="5569" y="13975"/>
                  </a:cubicBezTo>
                  <a:cubicBezTo>
                    <a:pt x="5639" y="13975"/>
                    <a:pt x="5745" y="14033"/>
                    <a:pt x="5851" y="14112"/>
                  </a:cubicBezTo>
                  <a:cubicBezTo>
                    <a:pt x="6076" y="14273"/>
                    <a:pt x="6333" y="14498"/>
                    <a:pt x="6526" y="14723"/>
                  </a:cubicBezTo>
                  <a:cubicBezTo>
                    <a:pt x="6622" y="14819"/>
                    <a:pt x="6687" y="14916"/>
                    <a:pt x="6751" y="14980"/>
                  </a:cubicBezTo>
                  <a:lnTo>
                    <a:pt x="6815" y="15076"/>
                  </a:lnTo>
                  <a:cubicBezTo>
                    <a:pt x="6815" y="15108"/>
                    <a:pt x="6879" y="15173"/>
                    <a:pt x="6976" y="15237"/>
                  </a:cubicBezTo>
                  <a:cubicBezTo>
                    <a:pt x="7040" y="15301"/>
                    <a:pt x="7169" y="15366"/>
                    <a:pt x="7362" y="15366"/>
                  </a:cubicBezTo>
                  <a:cubicBezTo>
                    <a:pt x="7555" y="15366"/>
                    <a:pt x="7747" y="15301"/>
                    <a:pt x="7876" y="15108"/>
                  </a:cubicBezTo>
                  <a:cubicBezTo>
                    <a:pt x="8037" y="14948"/>
                    <a:pt x="8165" y="14723"/>
                    <a:pt x="8294" y="14369"/>
                  </a:cubicBezTo>
                  <a:cubicBezTo>
                    <a:pt x="8714" y="13188"/>
                    <a:pt x="8791" y="11964"/>
                    <a:pt x="8822" y="11537"/>
                  </a:cubicBezTo>
                  <a:lnTo>
                    <a:pt x="8822" y="11537"/>
                  </a:lnTo>
                  <a:cubicBezTo>
                    <a:pt x="9193" y="11358"/>
                    <a:pt x="10228" y="10828"/>
                    <a:pt x="11283" y="10030"/>
                  </a:cubicBezTo>
                  <a:cubicBezTo>
                    <a:pt x="11958" y="9547"/>
                    <a:pt x="12601" y="8937"/>
                    <a:pt x="13116" y="8229"/>
                  </a:cubicBezTo>
                  <a:cubicBezTo>
                    <a:pt x="13598" y="7522"/>
                    <a:pt x="13951" y="6719"/>
                    <a:pt x="13951" y="5851"/>
                  </a:cubicBezTo>
                  <a:cubicBezTo>
                    <a:pt x="13951" y="5594"/>
                    <a:pt x="13919" y="5304"/>
                    <a:pt x="13855" y="5047"/>
                  </a:cubicBezTo>
                  <a:cubicBezTo>
                    <a:pt x="13469" y="3408"/>
                    <a:pt x="12826" y="2186"/>
                    <a:pt x="12023" y="1318"/>
                  </a:cubicBezTo>
                  <a:cubicBezTo>
                    <a:pt x="11219" y="450"/>
                    <a:pt x="10223" y="0"/>
                    <a:pt x="9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2"/>
            <p:cNvSpPr/>
            <p:nvPr/>
          </p:nvSpPr>
          <p:spPr>
            <a:xfrm>
              <a:off x="2203550" y="2655875"/>
              <a:ext cx="254775" cy="296875"/>
            </a:xfrm>
            <a:custGeom>
              <a:avLst/>
              <a:gdLst/>
              <a:ahLst/>
              <a:cxnLst/>
              <a:rect l="l" t="t" r="r" b="b"/>
              <a:pathLst>
                <a:path w="10191" h="11875" extrusionOk="0">
                  <a:moveTo>
                    <a:pt x="9689" y="0"/>
                  </a:moveTo>
                  <a:cubicBezTo>
                    <a:pt x="9641" y="0"/>
                    <a:pt x="9591" y="16"/>
                    <a:pt x="9548" y="45"/>
                  </a:cubicBezTo>
                  <a:cubicBezTo>
                    <a:pt x="9451" y="109"/>
                    <a:pt x="9451" y="238"/>
                    <a:pt x="9516" y="334"/>
                  </a:cubicBezTo>
                  <a:cubicBezTo>
                    <a:pt x="9548" y="366"/>
                    <a:pt x="9805" y="752"/>
                    <a:pt x="9805" y="1363"/>
                  </a:cubicBezTo>
                  <a:cubicBezTo>
                    <a:pt x="9805" y="1909"/>
                    <a:pt x="9580" y="2649"/>
                    <a:pt x="8712" y="3549"/>
                  </a:cubicBezTo>
                  <a:cubicBezTo>
                    <a:pt x="7780" y="4481"/>
                    <a:pt x="6173" y="5188"/>
                    <a:pt x="4662" y="5799"/>
                  </a:cubicBezTo>
                  <a:cubicBezTo>
                    <a:pt x="3923" y="6120"/>
                    <a:pt x="3183" y="6410"/>
                    <a:pt x="2572" y="6667"/>
                  </a:cubicBezTo>
                  <a:cubicBezTo>
                    <a:pt x="1962" y="6956"/>
                    <a:pt x="1447" y="7245"/>
                    <a:pt x="1126" y="7567"/>
                  </a:cubicBezTo>
                  <a:cubicBezTo>
                    <a:pt x="547" y="8178"/>
                    <a:pt x="290" y="9110"/>
                    <a:pt x="129" y="9945"/>
                  </a:cubicBezTo>
                  <a:cubicBezTo>
                    <a:pt x="1" y="10813"/>
                    <a:pt x="1" y="11521"/>
                    <a:pt x="1" y="11649"/>
                  </a:cubicBezTo>
                  <a:lnTo>
                    <a:pt x="1" y="11681"/>
                  </a:lnTo>
                  <a:cubicBezTo>
                    <a:pt x="1" y="11778"/>
                    <a:pt x="97" y="11874"/>
                    <a:pt x="226" y="11874"/>
                  </a:cubicBezTo>
                  <a:cubicBezTo>
                    <a:pt x="322" y="11842"/>
                    <a:pt x="419" y="11746"/>
                    <a:pt x="387" y="11649"/>
                  </a:cubicBezTo>
                  <a:cubicBezTo>
                    <a:pt x="387" y="11521"/>
                    <a:pt x="387" y="10813"/>
                    <a:pt x="547" y="10010"/>
                  </a:cubicBezTo>
                  <a:cubicBezTo>
                    <a:pt x="676" y="9206"/>
                    <a:pt x="933" y="8338"/>
                    <a:pt x="1415" y="7824"/>
                  </a:cubicBezTo>
                  <a:cubicBezTo>
                    <a:pt x="1672" y="7599"/>
                    <a:pt x="2122" y="7310"/>
                    <a:pt x="2733" y="7052"/>
                  </a:cubicBezTo>
                  <a:cubicBezTo>
                    <a:pt x="3633" y="6635"/>
                    <a:pt x="4823" y="6217"/>
                    <a:pt x="5980" y="5702"/>
                  </a:cubicBezTo>
                  <a:cubicBezTo>
                    <a:pt x="7105" y="5188"/>
                    <a:pt x="8230" y="4577"/>
                    <a:pt x="9001" y="3838"/>
                  </a:cubicBezTo>
                  <a:cubicBezTo>
                    <a:pt x="9934" y="2906"/>
                    <a:pt x="10191" y="2006"/>
                    <a:pt x="10191" y="1363"/>
                  </a:cubicBezTo>
                  <a:cubicBezTo>
                    <a:pt x="10191" y="591"/>
                    <a:pt x="9837" y="109"/>
                    <a:pt x="9837" y="77"/>
                  </a:cubicBezTo>
                  <a:cubicBezTo>
                    <a:pt x="9802" y="24"/>
                    <a:pt x="9747" y="0"/>
                    <a:pt x="9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2"/>
            <p:cNvSpPr/>
            <p:nvPr/>
          </p:nvSpPr>
          <p:spPr>
            <a:xfrm>
              <a:off x="2254175" y="2833475"/>
              <a:ext cx="89250" cy="68800"/>
            </a:xfrm>
            <a:custGeom>
              <a:avLst/>
              <a:gdLst/>
              <a:ahLst/>
              <a:cxnLst/>
              <a:rect l="l" t="t" r="r" b="b"/>
              <a:pathLst>
                <a:path w="3570" h="2752" extrusionOk="0">
                  <a:moveTo>
                    <a:pt x="3356" y="1"/>
                  </a:moveTo>
                  <a:cubicBezTo>
                    <a:pt x="3330" y="1"/>
                    <a:pt x="3304" y="5"/>
                    <a:pt x="3280" y="13"/>
                  </a:cubicBezTo>
                  <a:cubicBezTo>
                    <a:pt x="3280" y="13"/>
                    <a:pt x="2540" y="334"/>
                    <a:pt x="1769" y="784"/>
                  </a:cubicBezTo>
                  <a:cubicBezTo>
                    <a:pt x="1383" y="1009"/>
                    <a:pt x="997" y="1266"/>
                    <a:pt x="676" y="1556"/>
                  </a:cubicBezTo>
                  <a:cubicBezTo>
                    <a:pt x="355" y="1845"/>
                    <a:pt x="97" y="2134"/>
                    <a:pt x="1" y="2488"/>
                  </a:cubicBezTo>
                  <a:cubicBezTo>
                    <a:pt x="1" y="2616"/>
                    <a:pt x="65" y="2713"/>
                    <a:pt x="162" y="2745"/>
                  </a:cubicBezTo>
                  <a:cubicBezTo>
                    <a:pt x="179" y="2749"/>
                    <a:pt x="196" y="2751"/>
                    <a:pt x="212" y="2751"/>
                  </a:cubicBezTo>
                  <a:cubicBezTo>
                    <a:pt x="315" y="2751"/>
                    <a:pt x="391" y="2668"/>
                    <a:pt x="419" y="2584"/>
                  </a:cubicBezTo>
                  <a:cubicBezTo>
                    <a:pt x="451" y="2391"/>
                    <a:pt x="644" y="2102"/>
                    <a:pt x="933" y="1845"/>
                  </a:cubicBezTo>
                  <a:cubicBezTo>
                    <a:pt x="1383" y="1459"/>
                    <a:pt x="1994" y="1106"/>
                    <a:pt x="2508" y="816"/>
                  </a:cubicBezTo>
                  <a:cubicBezTo>
                    <a:pt x="2765" y="688"/>
                    <a:pt x="2990" y="591"/>
                    <a:pt x="3151" y="495"/>
                  </a:cubicBezTo>
                  <a:cubicBezTo>
                    <a:pt x="3344" y="431"/>
                    <a:pt x="3440" y="398"/>
                    <a:pt x="3440" y="398"/>
                  </a:cubicBezTo>
                  <a:cubicBezTo>
                    <a:pt x="3537" y="334"/>
                    <a:pt x="3569" y="238"/>
                    <a:pt x="3537" y="109"/>
                  </a:cubicBezTo>
                  <a:cubicBezTo>
                    <a:pt x="3513" y="37"/>
                    <a:pt x="3434" y="1"/>
                    <a:pt x="3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62"/>
            <p:cNvSpPr/>
            <p:nvPr/>
          </p:nvSpPr>
          <p:spPr>
            <a:xfrm>
              <a:off x="1974675" y="4962550"/>
              <a:ext cx="249000" cy="116775"/>
            </a:xfrm>
            <a:custGeom>
              <a:avLst/>
              <a:gdLst/>
              <a:ahLst/>
              <a:cxnLst/>
              <a:rect l="l" t="t" r="r" b="b"/>
              <a:pathLst>
                <a:path w="9960" h="4671" extrusionOk="0">
                  <a:moveTo>
                    <a:pt x="3691" y="1"/>
                  </a:moveTo>
                  <a:lnTo>
                    <a:pt x="413" y="804"/>
                  </a:lnTo>
                  <a:lnTo>
                    <a:pt x="91" y="3311"/>
                  </a:lnTo>
                  <a:cubicBezTo>
                    <a:pt x="1" y="4033"/>
                    <a:pt x="558" y="4671"/>
                    <a:pt x="1288" y="4671"/>
                  </a:cubicBezTo>
                  <a:cubicBezTo>
                    <a:pt x="1339" y="4671"/>
                    <a:pt x="1390" y="4668"/>
                    <a:pt x="1441" y="4661"/>
                  </a:cubicBezTo>
                  <a:lnTo>
                    <a:pt x="9509" y="3890"/>
                  </a:lnTo>
                  <a:cubicBezTo>
                    <a:pt x="9863" y="3858"/>
                    <a:pt x="9959" y="3344"/>
                    <a:pt x="9638" y="3183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62"/>
            <p:cNvSpPr/>
            <p:nvPr/>
          </p:nvSpPr>
          <p:spPr>
            <a:xfrm>
              <a:off x="1969700" y="4955525"/>
              <a:ext cx="258000" cy="130800"/>
            </a:xfrm>
            <a:custGeom>
              <a:avLst/>
              <a:gdLst/>
              <a:ahLst/>
              <a:cxnLst/>
              <a:rect l="l" t="t" r="r" b="b"/>
              <a:pathLst>
                <a:path w="10320" h="5232" extrusionOk="0">
                  <a:moveTo>
                    <a:pt x="3864" y="561"/>
                  </a:moveTo>
                  <a:lnTo>
                    <a:pt x="9708" y="3689"/>
                  </a:lnTo>
                  <a:lnTo>
                    <a:pt x="9773" y="3785"/>
                  </a:lnTo>
                  <a:lnTo>
                    <a:pt x="9741" y="3882"/>
                  </a:lnTo>
                  <a:lnTo>
                    <a:pt x="9676" y="3914"/>
                  </a:lnTo>
                  <a:lnTo>
                    <a:pt x="1608" y="4685"/>
                  </a:lnTo>
                  <a:lnTo>
                    <a:pt x="1512" y="4685"/>
                  </a:lnTo>
                  <a:cubicBezTo>
                    <a:pt x="1255" y="4685"/>
                    <a:pt x="997" y="4589"/>
                    <a:pt x="837" y="4396"/>
                  </a:cubicBezTo>
                  <a:cubicBezTo>
                    <a:pt x="644" y="4235"/>
                    <a:pt x="547" y="4010"/>
                    <a:pt x="547" y="3753"/>
                  </a:cubicBezTo>
                  <a:lnTo>
                    <a:pt x="547" y="3625"/>
                  </a:lnTo>
                  <a:lnTo>
                    <a:pt x="869" y="1310"/>
                  </a:lnTo>
                  <a:lnTo>
                    <a:pt x="3864" y="561"/>
                  </a:lnTo>
                  <a:close/>
                  <a:moveTo>
                    <a:pt x="3922" y="0"/>
                  </a:moveTo>
                  <a:cubicBezTo>
                    <a:pt x="3890" y="0"/>
                    <a:pt x="3858" y="8"/>
                    <a:pt x="3826" y="24"/>
                  </a:cubicBezTo>
                  <a:lnTo>
                    <a:pt x="547" y="828"/>
                  </a:lnTo>
                  <a:cubicBezTo>
                    <a:pt x="451" y="860"/>
                    <a:pt x="354" y="924"/>
                    <a:pt x="354" y="1053"/>
                  </a:cubicBezTo>
                  <a:lnTo>
                    <a:pt x="33" y="3528"/>
                  </a:lnTo>
                  <a:cubicBezTo>
                    <a:pt x="33" y="3592"/>
                    <a:pt x="1" y="3689"/>
                    <a:pt x="1" y="3753"/>
                  </a:cubicBezTo>
                  <a:cubicBezTo>
                    <a:pt x="1" y="4557"/>
                    <a:pt x="676" y="5232"/>
                    <a:pt x="1512" y="5232"/>
                  </a:cubicBezTo>
                  <a:lnTo>
                    <a:pt x="1640" y="5232"/>
                  </a:lnTo>
                  <a:lnTo>
                    <a:pt x="9708" y="4428"/>
                  </a:lnTo>
                  <a:cubicBezTo>
                    <a:pt x="9901" y="4428"/>
                    <a:pt x="10062" y="4332"/>
                    <a:pt x="10158" y="4203"/>
                  </a:cubicBezTo>
                  <a:cubicBezTo>
                    <a:pt x="10255" y="4107"/>
                    <a:pt x="10319" y="3946"/>
                    <a:pt x="10319" y="3785"/>
                  </a:cubicBezTo>
                  <a:cubicBezTo>
                    <a:pt x="10319" y="3592"/>
                    <a:pt x="10191" y="3335"/>
                    <a:pt x="9966" y="3239"/>
                  </a:cubicBezTo>
                  <a:lnTo>
                    <a:pt x="4019" y="24"/>
                  </a:lnTo>
                  <a:cubicBezTo>
                    <a:pt x="3987" y="8"/>
                    <a:pt x="3955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2"/>
            <p:cNvSpPr/>
            <p:nvPr/>
          </p:nvSpPr>
          <p:spPr>
            <a:xfrm>
              <a:off x="1977750" y="5042900"/>
              <a:ext cx="245925" cy="36350"/>
            </a:xfrm>
            <a:custGeom>
              <a:avLst/>
              <a:gdLst/>
              <a:ahLst/>
              <a:cxnLst/>
              <a:rect l="l" t="t" r="r" b="b"/>
              <a:pathLst>
                <a:path w="9837" h="1454" extrusionOk="0">
                  <a:moveTo>
                    <a:pt x="9579" y="1"/>
                  </a:moveTo>
                  <a:lnTo>
                    <a:pt x="9579" y="1"/>
                  </a:lnTo>
                  <a:cubicBezTo>
                    <a:pt x="7683" y="226"/>
                    <a:pt x="4758" y="33"/>
                    <a:pt x="2733" y="355"/>
                  </a:cubicBezTo>
                  <a:cubicBezTo>
                    <a:pt x="1924" y="502"/>
                    <a:pt x="1305" y="554"/>
                    <a:pt x="833" y="554"/>
                  </a:cubicBezTo>
                  <a:cubicBezTo>
                    <a:pt x="479" y="554"/>
                    <a:pt x="207" y="524"/>
                    <a:pt x="0" y="483"/>
                  </a:cubicBezTo>
                  <a:lnTo>
                    <a:pt x="0" y="483"/>
                  </a:lnTo>
                  <a:cubicBezTo>
                    <a:pt x="120" y="1052"/>
                    <a:pt x="603" y="1454"/>
                    <a:pt x="1188" y="1454"/>
                  </a:cubicBezTo>
                  <a:cubicBezTo>
                    <a:pt x="1231" y="1454"/>
                    <a:pt x="1274" y="1452"/>
                    <a:pt x="1318" y="1447"/>
                  </a:cubicBezTo>
                  <a:lnTo>
                    <a:pt x="9386" y="676"/>
                  </a:lnTo>
                  <a:cubicBezTo>
                    <a:pt x="9740" y="644"/>
                    <a:pt x="9836" y="194"/>
                    <a:pt x="9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2"/>
            <p:cNvSpPr/>
            <p:nvPr/>
          </p:nvSpPr>
          <p:spPr>
            <a:xfrm>
              <a:off x="1970525" y="5036475"/>
              <a:ext cx="257175" cy="49850"/>
            </a:xfrm>
            <a:custGeom>
              <a:avLst/>
              <a:gdLst/>
              <a:ahLst/>
              <a:cxnLst/>
              <a:rect l="l" t="t" r="r" b="b"/>
              <a:pathLst>
                <a:path w="10287" h="1994" extrusionOk="0">
                  <a:moveTo>
                    <a:pt x="9732" y="532"/>
                  </a:moveTo>
                  <a:lnTo>
                    <a:pt x="9740" y="547"/>
                  </a:lnTo>
                  <a:lnTo>
                    <a:pt x="9708" y="644"/>
                  </a:lnTo>
                  <a:lnTo>
                    <a:pt x="9643" y="676"/>
                  </a:lnTo>
                  <a:lnTo>
                    <a:pt x="1575" y="1447"/>
                  </a:lnTo>
                  <a:lnTo>
                    <a:pt x="1479" y="1447"/>
                  </a:lnTo>
                  <a:cubicBezTo>
                    <a:pt x="1176" y="1447"/>
                    <a:pt x="903" y="1302"/>
                    <a:pt x="727" y="1081"/>
                  </a:cubicBezTo>
                  <a:lnTo>
                    <a:pt x="727" y="1081"/>
                  </a:lnTo>
                  <a:cubicBezTo>
                    <a:pt x="840" y="1089"/>
                    <a:pt x="962" y="1094"/>
                    <a:pt x="1093" y="1094"/>
                  </a:cubicBezTo>
                  <a:cubicBezTo>
                    <a:pt x="1607" y="1094"/>
                    <a:pt x="2250" y="1029"/>
                    <a:pt x="3086" y="901"/>
                  </a:cubicBezTo>
                  <a:cubicBezTo>
                    <a:pt x="4050" y="740"/>
                    <a:pt x="5272" y="676"/>
                    <a:pt x="6493" y="676"/>
                  </a:cubicBezTo>
                  <a:cubicBezTo>
                    <a:pt x="7658" y="645"/>
                    <a:pt x="8793" y="644"/>
                    <a:pt x="9732" y="532"/>
                  </a:cubicBezTo>
                  <a:close/>
                  <a:moveTo>
                    <a:pt x="9836" y="1"/>
                  </a:moveTo>
                  <a:cubicBezTo>
                    <a:pt x="8904" y="97"/>
                    <a:pt x="7715" y="97"/>
                    <a:pt x="6493" y="129"/>
                  </a:cubicBezTo>
                  <a:cubicBezTo>
                    <a:pt x="5272" y="162"/>
                    <a:pt x="4018" y="194"/>
                    <a:pt x="2989" y="354"/>
                  </a:cubicBezTo>
                  <a:cubicBezTo>
                    <a:pt x="2186" y="483"/>
                    <a:pt x="1543" y="547"/>
                    <a:pt x="1093" y="547"/>
                  </a:cubicBezTo>
                  <a:cubicBezTo>
                    <a:pt x="771" y="547"/>
                    <a:pt x="514" y="515"/>
                    <a:pt x="321" y="483"/>
                  </a:cubicBezTo>
                  <a:cubicBezTo>
                    <a:pt x="257" y="483"/>
                    <a:pt x="161" y="483"/>
                    <a:pt x="96" y="547"/>
                  </a:cubicBezTo>
                  <a:cubicBezTo>
                    <a:pt x="32" y="612"/>
                    <a:pt x="0" y="708"/>
                    <a:pt x="32" y="804"/>
                  </a:cubicBezTo>
                  <a:cubicBezTo>
                    <a:pt x="161" y="1479"/>
                    <a:pt x="739" y="1994"/>
                    <a:pt x="1479" y="1994"/>
                  </a:cubicBezTo>
                  <a:lnTo>
                    <a:pt x="1607" y="1994"/>
                  </a:lnTo>
                  <a:lnTo>
                    <a:pt x="9675" y="1190"/>
                  </a:lnTo>
                  <a:cubicBezTo>
                    <a:pt x="9868" y="1190"/>
                    <a:pt x="10029" y="1094"/>
                    <a:pt x="10125" y="965"/>
                  </a:cubicBezTo>
                  <a:cubicBezTo>
                    <a:pt x="10222" y="869"/>
                    <a:pt x="10286" y="708"/>
                    <a:pt x="10286" y="547"/>
                  </a:cubicBezTo>
                  <a:cubicBezTo>
                    <a:pt x="10286" y="387"/>
                    <a:pt x="10190" y="162"/>
                    <a:pt x="10029" y="33"/>
                  </a:cubicBezTo>
                  <a:cubicBezTo>
                    <a:pt x="9965" y="1"/>
                    <a:pt x="9900" y="1"/>
                    <a:pt x="9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2"/>
            <p:cNvSpPr/>
            <p:nvPr/>
          </p:nvSpPr>
          <p:spPr>
            <a:xfrm>
              <a:off x="1259325" y="4948900"/>
              <a:ext cx="232650" cy="183350"/>
            </a:xfrm>
            <a:custGeom>
              <a:avLst/>
              <a:gdLst/>
              <a:ahLst/>
              <a:cxnLst/>
              <a:rect l="l" t="t" r="r" b="b"/>
              <a:pathLst>
                <a:path w="9306" h="7334" extrusionOk="0">
                  <a:moveTo>
                    <a:pt x="2379" y="0"/>
                  </a:moveTo>
                  <a:lnTo>
                    <a:pt x="450" y="1929"/>
                  </a:lnTo>
                  <a:cubicBezTo>
                    <a:pt x="0" y="2379"/>
                    <a:pt x="0" y="3086"/>
                    <a:pt x="450" y="3536"/>
                  </a:cubicBezTo>
                  <a:lnTo>
                    <a:pt x="4018" y="6943"/>
                  </a:lnTo>
                  <a:lnTo>
                    <a:pt x="8390" y="7329"/>
                  </a:lnTo>
                  <a:cubicBezTo>
                    <a:pt x="8415" y="7332"/>
                    <a:pt x="8439" y="7333"/>
                    <a:pt x="8463" y="7333"/>
                  </a:cubicBezTo>
                  <a:cubicBezTo>
                    <a:pt x="8997" y="7333"/>
                    <a:pt x="9306" y="6667"/>
                    <a:pt x="8936" y="6236"/>
                  </a:cubicBezTo>
                  <a:lnTo>
                    <a:pt x="6461" y="3279"/>
                  </a:lnTo>
                  <a:lnTo>
                    <a:pt x="5465" y="115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62"/>
            <p:cNvSpPr/>
            <p:nvPr/>
          </p:nvSpPr>
          <p:spPr>
            <a:xfrm>
              <a:off x="1255300" y="4942425"/>
              <a:ext cx="238700" cy="196150"/>
            </a:xfrm>
            <a:custGeom>
              <a:avLst/>
              <a:gdLst/>
              <a:ahLst/>
              <a:cxnLst/>
              <a:rect l="l" t="t" r="r" b="b"/>
              <a:pathLst>
                <a:path w="9548" h="7846" extrusionOk="0">
                  <a:moveTo>
                    <a:pt x="2607" y="578"/>
                  </a:moveTo>
                  <a:lnTo>
                    <a:pt x="5433" y="1641"/>
                  </a:lnTo>
                  <a:lnTo>
                    <a:pt x="6397" y="3634"/>
                  </a:lnTo>
                  <a:lnTo>
                    <a:pt x="6429" y="3699"/>
                  </a:lnTo>
                  <a:lnTo>
                    <a:pt x="8905" y="6688"/>
                  </a:lnTo>
                  <a:cubicBezTo>
                    <a:pt x="8969" y="6752"/>
                    <a:pt x="9001" y="6849"/>
                    <a:pt x="9001" y="6913"/>
                  </a:cubicBezTo>
                  <a:cubicBezTo>
                    <a:pt x="9001" y="7009"/>
                    <a:pt x="8969" y="7138"/>
                    <a:pt x="8872" y="7202"/>
                  </a:cubicBezTo>
                  <a:cubicBezTo>
                    <a:pt x="8808" y="7267"/>
                    <a:pt x="8712" y="7331"/>
                    <a:pt x="8615" y="7331"/>
                  </a:cubicBezTo>
                  <a:lnTo>
                    <a:pt x="8583" y="7331"/>
                  </a:lnTo>
                  <a:lnTo>
                    <a:pt x="4308" y="6945"/>
                  </a:lnTo>
                  <a:lnTo>
                    <a:pt x="804" y="3602"/>
                  </a:lnTo>
                  <a:cubicBezTo>
                    <a:pt x="643" y="3409"/>
                    <a:pt x="547" y="3216"/>
                    <a:pt x="547" y="2991"/>
                  </a:cubicBezTo>
                  <a:cubicBezTo>
                    <a:pt x="547" y="2766"/>
                    <a:pt x="643" y="2573"/>
                    <a:pt x="804" y="2381"/>
                  </a:cubicBezTo>
                  <a:lnTo>
                    <a:pt x="2607" y="578"/>
                  </a:lnTo>
                  <a:close/>
                  <a:moveTo>
                    <a:pt x="2526" y="1"/>
                  </a:moveTo>
                  <a:cubicBezTo>
                    <a:pt x="2457" y="1"/>
                    <a:pt x="2389" y="36"/>
                    <a:pt x="2347" y="98"/>
                  </a:cubicBezTo>
                  <a:lnTo>
                    <a:pt x="418" y="2027"/>
                  </a:lnTo>
                  <a:cubicBezTo>
                    <a:pt x="161" y="2284"/>
                    <a:pt x="1" y="2638"/>
                    <a:pt x="1" y="2991"/>
                  </a:cubicBezTo>
                  <a:cubicBezTo>
                    <a:pt x="1" y="3345"/>
                    <a:pt x="161" y="3699"/>
                    <a:pt x="451" y="3988"/>
                  </a:cubicBezTo>
                  <a:lnTo>
                    <a:pt x="3986" y="7395"/>
                  </a:lnTo>
                  <a:cubicBezTo>
                    <a:pt x="4051" y="7427"/>
                    <a:pt x="4083" y="7459"/>
                    <a:pt x="4147" y="7459"/>
                  </a:cubicBezTo>
                  <a:lnTo>
                    <a:pt x="8519" y="7845"/>
                  </a:lnTo>
                  <a:lnTo>
                    <a:pt x="8615" y="7845"/>
                  </a:lnTo>
                  <a:cubicBezTo>
                    <a:pt x="8872" y="7845"/>
                    <a:pt x="9130" y="7749"/>
                    <a:pt x="9290" y="7556"/>
                  </a:cubicBezTo>
                  <a:cubicBezTo>
                    <a:pt x="9451" y="7395"/>
                    <a:pt x="9547" y="7170"/>
                    <a:pt x="9547" y="6913"/>
                  </a:cubicBezTo>
                  <a:cubicBezTo>
                    <a:pt x="9547" y="6720"/>
                    <a:pt x="9451" y="6495"/>
                    <a:pt x="9322" y="6334"/>
                  </a:cubicBezTo>
                  <a:lnTo>
                    <a:pt x="6847" y="3377"/>
                  </a:lnTo>
                  <a:lnTo>
                    <a:pt x="5851" y="1320"/>
                  </a:lnTo>
                  <a:cubicBezTo>
                    <a:pt x="5819" y="1256"/>
                    <a:pt x="5787" y="1191"/>
                    <a:pt x="5722" y="1191"/>
                  </a:cubicBezTo>
                  <a:lnTo>
                    <a:pt x="2636" y="34"/>
                  </a:lnTo>
                  <a:cubicBezTo>
                    <a:pt x="2602" y="11"/>
                    <a:pt x="2564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62"/>
            <p:cNvSpPr/>
            <p:nvPr/>
          </p:nvSpPr>
          <p:spPr>
            <a:xfrm>
              <a:off x="1259325" y="4995500"/>
              <a:ext cx="227450" cy="136700"/>
            </a:xfrm>
            <a:custGeom>
              <a:avLst/>
              <a:gdLst/>
              <a:ahLst/>
              <a:cxnLst/>
              <a:rect l="l" t="t" r="r" b="b"/>
              <a:pathLst>
                <a:path w="9098" h="5468" extrusionOk="0">
                  <a:moveTo>
                    <a:pt x="515" y="0"/>
                  </a:moveTo>
                  <a:lnTo>
                    <a:pt x="450" y="65"/>
                  </a:lnTo>
                  <a:cubicBezTo>
                    <a:pt x="0" y="515"/>
                    <a:pt x="0" y="1222"/>
                    <a:pt x="450" y="1672"/>
                  </a:cubicBezTo>
                  <a:lnTo>
                    <a:pt x="4018" y="5079"/>
                  </a:lnTo>
                  <a:lnTo>
                    <a:pt x="8390" y="5465"/>
                  </a:lnTo>
                  <a:cubicBezTo>
                    <a:pt x="8410" y="5467"/>
                    <a:pt x="8430" y="5468"/>
                    <a:pt x="8450" y="5468"/>
                  </a:cubicBezTo>
                  <a:cubicBezTo>
                    <a:pt x="8776" y="5468"/>
                    <a:pt x="9036" y="5224"/>
                    <a:pt x="9097" y="4951"/>
                  </a:cubicBezTo>
                  <a:cubicBezTo>
                    <a:pt x="7554" y="4565"/>
                    <a:pt x="5175" y="4019"/>
                    <a:pt x="4533" y="3954"/>
                  </a:cubicBezTo>
                  <a:cubicBezTo>
                    <a:pt x="3761" y="3858"/>
                    <a:pt x="1382" y="1029"/>
                    <a:pt x="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2"/>
            <p:cNvSpPr/>
            <p:nvPr/>
          </p:nvSpPr>
          <p:spPr>
            <a:xfrm>
              <a:off x="1255300" y="4989075"/>
              <a:ext cx="238700" cy="149500"/>
            </a:xfrm>
            <a:custGeom>
              <a:avLst/>
              <a:gdLst/>
              <a:ahLst/>
              <a:cxnLst/>
              <a:rect l="l" t="t" r="r" b="b"/>
              <a:pathLst>
                <a:path w="9548" h="5980" extrusionOk="0">
                  <a:moveTo>
                    <a:pt x="689" y="671"/>
                  </a:moveTo>
                  <a:cubicBezTo>
                    <a:pt x="1135" y="1219"/>
                    <a:pt x="1826" y="2051"/>
                    <a:pt x="2540" y="2765"/>
                  </a:cubicBezTo>
                  <a:cubicBezTo>
                    <a:pt x="2926" y="3183"/>
                    <a:pt x="3344" y="3600"/>
                    <a:pt x="3697" y="3890"/>
                  </a:cubicBezTo>
                  <a:cubicBezTo>
                    <a:pt x="3858" y="4051"/>
                    <a:pt x="4051" y="4179"/>
                    <a:pt x="4211" y="4276"/>
                  </a:cubicBezTo>
                  <a:cubicBezTo>
                    <a:pt x="4372" y="4372"/>
                    <a:pt x="4501" y="4436"/>
                    <a:pt x="4661" y="4468"/>
                  </a:cubicBezTo>
                  <a:cubicBezTo>
                    <a:pt x="4951" y="4501"/>
                    <a:pt x="5722" y="4661"/>
                    <a:pt x="6590" y="4854"/>
                  </a:cubicBezTo>
                  <a:cubicBezTo>
                    <a:pt x="7330" y="5019"/>
                    <a:pt x="8140" y="5206"/>
                    <a:pt x="8841" y="5378"/>
                  </a:cubicBezTo>
                  <a:lnTo>
                    <a:pt x="8841" y="5378"/>
                  </a:lnTo>
                  <a:cubicBezTo>
                    <a:pt x="8780" y="5431"/>
                    <a:pt x="8704" y="5465"/>
                    <a:pt x="8615" y="5465"/>
                  </a:cubicBezTo>
                  <a:lnTo>
                    <a:pt x="8583" y="5465"/>
                  </a:lnTo>
                  <a:lnTo>
                    <a:pt x="4308" y="5079"/>
                  </a:lnTo>
                  <a:lnTo>
                    <a:pt x="804" y="1736"/>
                  </a:lnTo>
                  <a:cubicBezTo>
                    <a:pt x="643" y="1543"/>
                    <a:pt x="547" y="1350"/>
                    <a:pt x="547" y="1125"/>
                  </a:cubicBezTo>
                  <a:cubicBezTo>
                    <a:pt x="547" y="961"/>
                    <a:pt x="598" y="814"/>
                    <a:pt x="689" y="671"/>
                  </a:cubicBezTo>
                  <a:close/>
                  <a:moveTo>
                    <a:pt x="708" y="0"/>
                  </a:moveTo>
                  <a:cubicBezTo>
                    <a:pt x="611" y="0"/>
                    <a:pt x="547" y="0"/>
                    <a:pt x="483" y="65"/>
                  </a:cubicBezTo>
                  <a:lnTo>
                    <a:pt x="418" y="161"/>
                  </a:lnTo>
                  <a:cubicBezTo>
                    <a:pt x="161" y="418"/>
                    <a:pt x="1" y="772"/>
                    <a:pt x="1" y="1125"/>
                  </a:cubicBezTo>
                  <a:cubicBezTo>
                    <a:pt x="1" y="1479"/>
                    <a:pt x="161" y="1833"/>
                    <a:pt x="451" y="2122"/>
                  </a:cubicBezTo>
                  <a:lnTo>
                    <a:pt x="3986" y="5529"/>
                  </a:lnTo>
                  <a:cubicBezTo>
                    <a:pt x="4051" y="5561"/>
                    <a:pt x="4083" y="5593"/>
                    <a:pt x="4147" y="5593"/>
                  </a:cubicBezTo>
                  <a:lnTo>
                    <a:pt x="8519" y="5979"/>
                  </a:lnTo>
                  <a:lnTo>
                    <a:pt x="8615" y="5979"/>
                  </a:lnTo>
                  <a:cubicBezTo>
                    <a:pt x="9065" y="5979"/>
                    <a:pt x="9419" y="5658"/>
                    <a:pt x="9515" y="5272"/>
                  </a:cubicBezTo>
                  <a:cubicBezTo>
                    <a:pt x="9547" y="5111"/>
                    <a:pt x="9451" y="4983"/>
                    <a:pt x="9322" y="4951"/>
                  </a:cubicBezTo>
                  <a:cubicBezTo>
                    <a:pt x="8551" y="4758"/>
                    <a:pt x="7554" y="4533"/>
                    <a:pt x="6687" y="4340"/>
                  </a:cubicBezTo>
                  <a:cubicBezTo>
                    <a:pt x="5819" y="4147"/>
                    <a:pt x="5079" y="3986"/>
                    <a:pt x="4726" y="3954"/>
                  </a:cubicBezTo>
                  <a:cubicBezTo>
                    <a:pt x="4694" y="3922"/>
                    <a:pt x="4597" y="3890"/>
                    <a:pt x="4469" y="3825"/>
                  </a:cubicBezTo>
                  <a:cubicBezTo>
                    <a:pt x="4051" y="3536"/>
                    <a:pt x="3311" y="2829"/>
                    <a:pt x="2604" y="2090"/>
                  </a:cubicBezTo>
                  <a:cubicBezTo>
                    <a:pt x="1929" y="1318"/>
                    <a:pt x="1254" y="547"/>
                    <a:pt x="901" y="97"/>
                  </a:cubicBezTo>
                  <a:cubicBezTo>
                    <a:pt x="836" y="32"/>
                    <a:pt x="772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62"/>
            <p:cNvSpPr/>
            <p:nvPr/>
          </p:nvSpPr>
          <p:spPr>
            <a:xfrm>
              <a:off x="1608075" y="3506400"/>
              <a:ext cx="458900" cy="1476275"/>
            </a:xfrm>
            <a:custGeom>
              <a:avLst/>
              <a:gdLst/>
              <a:ahLst/>
              <a:cxnLst/>
              <a:rect l="l" t="t" r="r" b="b"/>
              <a:pathLst>
                <a:path w="18356" h="59051" extrusionOk="0">
                  <a:moveTo>
                    <a:pt x="4983" y="1"/>
                  </a:moveTo>
                  <a:cubicBezTo>
                    <a:pt x="4983" y="1"/>
                    <a:pt x="740" y="4822"/>
                    <a:pt x="354" y="7490"/>
                  </a:cubicBezTo>
                  <a:cubicBezTo>
                    <a:pt x="322" y="7812"/>
                    <a:pt x="290" y="8133"/>
                    <a:pt x="258" y="8455"/>
                  </a:cubicBezTo>
                  <a:cubicBezTo>
                    <a:pt x="1" y="11637"/>
                    <a:pt x="644" y="14851"/>
                    <a:pt x="1994" y="17777"/>
                  </a:cubicBezTo>
                  <a:lnTo>
                    <a:pt x="9966" y="35006"/>
                  </a:lnTo>
                  <a:lnTo>
                    <a:pt x="15077" y="59050"/>
                  </a:lnTo>
                  <a:lnTo>
                    <a:pt x="18355" y="58247"/>
                  </a:lnTo>
                  <a:lnTo>
                    <a:pt x="17295" y="32692"/>
                  </a:lnTo>
                  <a:lnTo>
                    <a:pt x="11123" y="13084"/>
                  </a:lnTo>
                  <a:lnTo>
                    <a:pt x="14787" y="6912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62"/>
            <p:cNvSpPr/>
            <p:nvPr/>
          </p:nvSpPr>
          <p:spPr>
            <a:xfrm>
              <a:off x="1606475" y="3499650"/>
              <a:ext cx="466925" cy="1489450"/>
            </a:xfrm>
            <a:custGeom>
              <a:avLst/>
              <a:gdLst/>
              <a:ahLst/>
              <a:cxnLst/>
              <a:rect l="l" t="t" r="r" b="b"/>
              <a:pathLst>
                <a:path w="18677" h="59578" extrusionOk="0">
                  <a:moveTo>
                    <a:pt x="5084" y="635"/>
                  </a:moveTo>
                  <a:lnTo>
                    <a:pt x="14497" y="7270"/>
                  </a:lnTo>
                  <a:lnTo>
                    <a:pt x="14497" y="7270"/>
                  </a:lnTo>
                  <a:lnTo>
                    <a:pt x="10962" y="13225"/>
                  </a:lnTo>
                  <a:cubicBezTo>
                    <a:pt x="10930" y="13289"/>
                    <a:pt x="10898" y="13354"/>
                    <a:pt x="10930" y="13418"/>
                  </a:cubicBezTo>
                  <a:lnTo>
                    <a:pt x="17069" y="33026"/>
                  </a:lnTo>
                  <a:lnTo>
                    <a:pt x="18130" y="58292"/>
                  </a:lnTo>
                  <a:lnTo>
                    <a:pt x="15366" y="58999"/>
                  </a:lnTo>
                  <a:lnTo>
                    <a:pt x="10287" y="35212"/>
                  </a:lnTo>
                  <a:lnTo>
                    <a:pt x="10287" y="35180"/>
                  </a:lnTo>
                  <a:lnTo>
                    <a:pt x="2283" y="17918"/>
                  </a:lnTo>
                  <a:cubicBezTo>
                    <a:pt x="1158" y="15475"/>
                    <a:pt x="515" y="12775"/>
                    <a:pt x="515" y="10075"/>
                  </a:cubicBezTo>
                  <a:cubicBezTo>
                    <a:pt x="515" y="9625"/>
                    <a:pt x="547" y="9175"/>
                    <a:pt x="579" y="8725"/>
                  </a:cubicBezTo>
                  <a:cubicBezTo>
                    <a:pt x="611" y="8403"/>
                    <a:pt x="644" y="8114"/>
                    <a:pt x="676" y="7825"/>
                  </a:cubicBezTo>
                  <a:cubicBezTo>
                    <a:pt x="772" y="7182"/>
                    <a:pt x="1094" y="6410"/>
                    <a:pt x="1544" y="5607"/>
                  </a:cubicBezTo>
                  <a:cubicBezTo>
                    <a:pt x="2186" y="4353"/>
                    <a:pt x="3119" y="3067"/>
                    <a:pt x="3890" y="2103"/>
                  </a:cubicBezTo>
                  <a:cubicBezTo>
                    <a:pt x="4276" y="1621"/>
                    <a:pt x="4597" y="1203"/>
                    <a:pt x="4854" y="914"/>
                  </a:cubicBezTo>
                  <a:cubicBezTo>
                    <a:pt x="4926" y="794"/>
                    <a:pt x="5016" y="710"/>
                    <a:pt x="5084" y="635"/>
                  </a:cubicBezTo>
                  <a:close/>
                  <a:moveTo>
                    <a:pt x="5019" y="1"/>
                  </a:moveTo>
                  <a:cubicBezTo>
                    <a:pt x="4948" y="1"/>
                    <a:pt x="4875" y="25"/>
                    <a:pt x="4822" y="78"/>
                  </a:cubicBezTo>
                  <a:cubicBezTo>
                    <a:pt x="4822" y="110"/>
                    <a:pt x="3762" y="1299"/>
                    <a:pt x="2636" y="2842"/>
                  </a:cubicBezTo>
                  <a:cubicBezTo>
                    <a:pt x="2090" y="3646"/>
                    <a:pt x="1511" y="4482"/>
                    <a:pt x="1061" y="5350"/>
                  </a:cubicBezTo>
                  <a:cubicBezTo>
                    <a:pt x="611" y="6185"/>
                    <a:pt x="258" y="7021"/>
                    <a:pt x="161" y="7728"/>
                  </a:cubicBezTo>
                  <a:cubicBezTo>
                    <a:pt x="97" y="8050"/>
                    <a:pt x="65" y="8371"/>
                    <a:pt x="33" y="8693"/>
                  </a:cubicBezTo>
                  <a:cubicBezTo>
                    <a:pt x="1" y="9143"/>
                    <a:pt x="1" y="9625"/>
                    <a:pt x="1" y="10075"/>
                  </a:cubicBezTo>
                  <a:cubicBezTo>
                    <a:pt x="1" y="12871"/>
                    <a:pt x="644" y="15604"/>
                    <a:pt x="1801" y="18143"/>
                  </a:cubicBezTo>
                  <a:lnTo>
                    <a:pt x="9773" y="35372"/>
                  </a:lnTo>
                  <a:lnTo>
                    <a:pt x="14883" y="59384"/>
                  </a:lnTo>
                  <a:cubicBezTo>
                    <a:pt x="14916" y="59449"/>
                    <a:pt x="14948" y="59513"/>
                    <a:pt x="15012" y="59545"/>
                  </a:cubicBezTo>
                  <a:cubicBezTo>
                    <a:pt x="15076" y="59577"/>
                    <a:pt x="15141" y="59577"/>
                    <a:pt x="15205" y="59577"/>
                  </a:cubicBezTo>
                  <a:lnTo>
                    <a:pt x="18484" y="58774"/>
                  </a:lnTo>
                  <a:cubicBezTo>
                    <a:pt x="18612" y="58742"/>
                    <a:pt x="18676" y="58613"/>
                    <a:pt x="18676" y="58484"/>
                  </a:cubicBezTo>
                  <a:lnTo>
                    <a:pt x="17616" y="32962"/>
                  </a:lnTo>
                  <a:lnTo>
                    <a:pt x="17616" y="32897"/>
                  </a:lnTo>
                  <a:lnTo>
                    <a:pt x="11476" y="13386"/>
                  </a:lnTo>
                  <a:lnTo>
                    <a:pt x="15076" y="7342"/>
                  </a:lnTo>
                  <a:cubicBezTo>
                    <a:pt x="15141" y="7214"/>
                    <a:pt x="15108" y="7053"/>
                    <a:pt x="15012" y="6989"/>
                  </a:cubicBezTo>
                  <a:lnTo>
                    <a:pt x="5176" y="46"/>
                  </a:lnTo>
                  <a:cubicBezTo>
                    <a:pt x="5133" y="17"/>
                    <a:pt x="5076" y="1"/>
                    <a:pt x="5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62"/>
            <p:cNvSpPr/>
            <p:nvPr/>
          </p:nvSpPr>
          <p:spPr>
            <a:xfrm>
              <a:off x="1318775" y="3717750"/>
              <a:ext cx="634875" cy="1260100"/>
            </a:xfrm>
            <a:custGeom>
              <a:avLst/>
              <a:gdLst/>
              <a:ahLst/>
              <a:cxnLst/>
              <a:rect l="l" t="t" r="r" b="b"/>
              <a:pathLst>
                <a:path w="25395" h="50404" extrusionOk="0">
                  <a:moveTo>
                    <a:pt x="25395" y="1"/>
                  </a:moveTo>
                  <a:lnTo>
                    <a:pt x="14048" y="4822"/>
                  </a:lnTo>
                  <a:lnTo>
                    <a:pt x="15398" y="7330"/>
                  </a:lnTo>
                  <a:lnTo>
                    <a:pt x="12505" y="26938"/>
                  </a:lnTo>
                  <a:lnTo>
                    <a:pt x="1" y="49246"/>
                  </a:lnTo>
                  <a:lnTo>
                    <a:pt x="3087" y="50403"/>
                  </a:lnTo>
                  <a:lnTo>
                    <a:pt x="19995" y="29252"/>
                  </a:lnTo>
                  <a:lnTo>
                    <a:pt x="24045" y="5787"/>
                  </a:lnTo>
                  <a:lnTo>
                    <a:pt x="25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62"/>
            <p:cNvSpPr/>
            <p:nvPr/>
          </p:nvSpPr>
          <p:spPr>
            <a:xfrm>
              <a:off x="1311550" y="3711175"/>
              <a:ext cx="649350" cy="1273425"/>
            </a:xfrm>
            <a:custGeom>
              <a:avLst/>
              <a:gdLst/>
              <a:ahLst/>
              <a:cxnLst/>
              <a:rect l="l" t="t" r="r" b="b"/>
              <a:pathLst>
                <a:path w="25974" h="50937" extrusionOk="0">
                  <a:moveTo>
                    <a:pt x="25687" y="0"/>
                  </a:moveTo>
                  <a:cubicBezTo>
                    <a:pt x="25555" y="0"/>
                    <a:pt x="25455" y="88"/>
                    <a:pt x="25427" y="199"/>
                  </a:cubicBezTo>
                  <a:lnTo>
                    <a:pt x="24077" y="5985"/>
                  </a:lnTo>
                  <a:lnTo>
                    <a:pt x="20027" y="29387"/>
                  </a:lnTo>
                  <a:lnTo>
                    <a:pt x="3279" y="50345"/>
                  </a:lnTo>
                  <a:lnTo>
                    <a:pt x="676" y="49380"/>
                  </a:lnTo>
                  <a:lnTo>
                    <a:pt x="13019" y="27329"/>
                  </a:lnTo>
                  <a:lnTo>
                    <a:pt x="13051" y="27233"/>
                  </a:lnTo>
                  <a:lnTo>
                    <a:pt x="15944" y="7625"/>
                  </a:lnTo>
                  <a:cubicBezTo>
                    <a:pt x="15944" y="7560"/>
                    <a:pt x="15944" y="7496"/>
                    <a:pt x="15912" y="7464"/>
                  </a:cubicBezTo>
                  <a:lnTo>
                    <a:pt x="14562" y="4957"/>
                  </a:lnTo>
                  <a:cubicBezTo>
                    <a:pt x="14519" y="4871"/>
                    <a:pt x="14433" y="4814"/>
                    <a:pt x="14343" y="4814"/>
                  </a:cubicBezTo>
                  <a:cubicBezTo>
                    <a:pt x="14298" y="4814"/>
                    <a:pt x="14251" y="4828"/>
                    <a:pt x="14208" y="4860"/>
                  </a:cubicBezTo>
                  <a:cubicBezTo>
                    <a:pt x="14080" y="4925"/>
                    <a:pt x="14016" y="5085"/>
                    <a:pt x="14080" y="5214"/>
                  </a:cubicBezTo>
                  <a:lnTo>
                    <a:pt x="15398" y="7625"/>
                  </a:lnTo>
                  <a:lnTo>
                    <a:pt x="12537" y="27104"/>
                  </a:lnTo>
                  <a:lnTo>
                    <a:pt x="65" y="49380"/>
                  </a:lnTo>
                  <a:cubicBezTo>
                    <a:pt x="1" y="49445"/>
                    <a:pt x="1" y="49541"/>
                    <a:pt x="33" y="49606"/>
                  </a:cubicBezTo>
                  <a:cubicBezTo>
                    <a:pt x="65" y="49702"/>
                    <a:pt x="129" y="49734"/>
                    <a:pt x="193" y="49766"/>
                  </a:cubicBezTo>
                  <a:lnTo>
                    <a:pt x="3279" y="50923"/>
                  </a:lnTo>
                  <a:cubicBezTo>
                    <a:pt x="3305" y="50932"/>
                    <a:pt x="3333" y="50936"/>
                    <a:pt x="3362" y="50936"/>
                  </a:cubicBezTo>
                  <a:cubicBezTo>
                    <a:pt x="3440" y="50936"/>
                    <a:pt x="3522" y="50906"/>
                    <a:pt x="3569" y="50859"/>
                  </a:cubicBezTo>
                  <a:lnTo>
                    <a:pt x="20509" y="29676"/>
                  </a:lnTo>
                  <a:lnTo>
                    <a:pt x="20541" y="29547"/>
                  </a:lnTo>
                  <a:lnTo>
                    <a:pt x="24591" y="6082"/>
                  </a:lnTo>
                  <a:lnTo>
                    <a:pt x="25941" y="328"/>
                  </a:lnTo>
                  <a:cubicBezTo>
                    <a:pt x="25973" y="199"/>
                    <a:pt x="25877" y="39"/>
                    <a:pt x="25748" y="7"/>
                  </a:cubicBezTo>
                  <a:cubicBezTo>
                    <a:pt x="25727" y="2"/>
                    <a:pt x="25707" y="0"/>
                    <a:pt x="25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62"/>
            <p:cNvSpPr/>
            <p:nvPr/>
          </p:nvSpPr>
          <p:spPr>
            <a:xfrm>
              <a:off x="1848375" y="3941000"/>
              <a:ext cx="67525" cy="394925"/>
            </a:xfrm>
            <a:custGeom>
              <a:avLst/>
              <a:gdLst/>
              <a:ahLst/>
              <a:cxnLst/>
              <a:rect l="l" t="t" r="r" b="b"/>
              <a:pathLst>
                <a:path w="2701" h="15797" extrusionOk="0">
                  <a:moveTo>
                    <a:pt x="2490" y="1"/>
                  </a:moveTo>
                  <a:cubicBezTo>
                    <a:pt x="2387" y="1"/>
                    <a:pt x="2314" y="84"/>
                    <a:pt x="2314" y="168"/>
                  </a:cubicBezTo>
                  <a:lnTo>
                    <a:pt x="32" y="15565"/>
                  </a:lnTo>
                  <a:cubicBezTo>
                    <a:pt x="0" y="15661"/>
                    <a:pt x="97" y="15790"/>
                    <a:pt x="193" y="15790"/>
                  </a:cubicBezTo>
                  <a:cubicBezTo>
                    <a:pt x="206" y="15794"/>
                    <a:pt x="219" y="15796"/>
                    <a:pt x="233" y="15796"/>
                  </a:cubicBezTo>
                  <a:cubicBezTo>
                    <a:pt x="322" y="15796"/>
                    <a:pt x="418" y="15713"/>
                    <a:pt x="418" y="15629"/>
                  </a:cubicBezTo>
                  <a:lnTo>
                    <a:pt x="2700" y="232"/>
                  </a:lnTo>
                  <a:cubicBezTo>
                    <a:pt x="2700" y="135"/>
                    <a:pt x="2636" y="7"/>
                    <a:pt x="2539" y="7"/>
                  </a:cubicBezTo>
                  <a:cubicBezTo>
                    <a:pt x="2522" y="3"/>
                    <a:pt x="2506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62"/>
            <p:cNvSpPr/>
            <p:nvPr/>
          </p:nvSpPr>
          <p:spPr>
            <a:xfrm>
              <a:off x="1633800" y="3761650"/>
              <a:ext cx="54675" cy="233375"/>
            </a:xfrm>
            <a:custGeom>
              <a:avLst/>
              <a:gdLst/>
              <a:ahLst/>
              <a:cxnLst/>
              <a:rect l="l" t="t" r="r" b="b"/>
              <a:pathLst>
                <a:path w="2187" h="9335" extrusionOk="0">
                  <a:moveTo>
                    <a:pt x="238" y="1"/>
                  </a:moveTo>
                  <a:cubicBezTo>
                    <a:pt x="211" y="1"/>
                    <a:pt x="185" y="5"/>
                    <a:pt x="161" y="13"/>
                  </a:cubicBezTo>
                  <a:cubicBezTo>
                    <a:pt x="65" y="77"/>
                    <a:pt x="1" y="173"/>
                    <a:pt x="65" y="270"/>
                  </a:cubicBezTo>
                  <a:lnTo>
                    <a:pt x="1768" y="4095"/>
                  </a:lnTo>
                  <a:lnTo>
                    <a:pt x="1608" y="9110"/>
                  </a:lnTo>
                  <a:cubicBezTo>
                    <a:pt x="1608" y="9238"/>
                    <a:pt x="1704" y="9335"/>
                    <a:pt x="1801" y="9335"/>
                  </a:cubicBezTo>
                  <a:cubicBezTo>
                    <a:pt x="1929" y="9335"/>
                    <a:pt x="1993" y="9238"/>
                    <a:pt x="2026" y="9142"/>
                  </a:cubicBezTo>
                  <a:lnTo>
                    <a:pt x="2186" y="4063"/>
                  </a:lnTo>
                  <a:lnTo>
                    <a:pt x="2154" y="3966"/>
                  </a:lnTo>
                  <a:lnTo>
                    <a:pt x="418" y="109"/>
                  </a:lnTo>
                  <a:cubicBezTo>
                    <a:pt x="394" y="37"/>
                    <a:pt x="316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62"/>
            <p:cNvSpPr/>
            <p:nvPr/>
          </p:nvSpPr>
          <p:spPr>
            <a:xfrm>
              <a:off x="1827475" y="3665300"/>
              <a:ext cx="123775" cy="93475"/>
            </a:xfrm>
            <a:custGeom>
              <a:avLst/>
              <a:gdLst/>
              <a:ahLst/>
              <a:cxnLst/>
              <a:rect l="l" t="t" r="r" b="b"/>
              <a:pathLst>
                <a:path w="4951" h="3739" extrusionOk="0">
                  <a:moveTo>
                    <a:pt x="4757" y="1"/>
                  </a:moveTo>
                  <a:cubicBezTo>
                    <a:pt x="4660" y="1"/>
                    <a:pt x="4586" y="59"/>
                    <a:pt x="4533" y="138"/>
                  </a:cubicBezTo>
                  <a:lnTo>
                    <a:pt x="4533" y="170"/>
                  </a:lnTo>
                  <a:cubicBezTo>
                    <a:pt x="4468" y="331"/>
                    <a:pt x="4083" y="1134"/>
                    <a:pt x="3343" y="1874"/>
                  </a:cubicBezTo>
                  <a:cubicBezTo>
                    <a:pt x="2636" y="2645"/>
                    <a:pt x="1575" y="3320"/>
                    <a:pt x="193" y="3320"/>
                  </a:cubicBezTo>
                  <a:cubicBezTo>
                    <a:pt x="65" y="3320"/>
                    <a:pt x="0" y="3417"/>
                    <a:pt x="0" y="3545"/>
                  </a:cubicBezTo>
                  <a:cubicBezTo>
                    <a:pt x="0" y="3642"/>
                    <a:pt x="65" y="3738"/>
                    <a:pt x="193" y="3738"/>
                  </a:cubicBezTo>
                  <a:cubicBezTo>
                    <a:pt x="1833" y="3738"/>
                    <a:pt x="3022" y="2870"/>
                    <a:pt x="3793" y="2002"/>
                  </a:cubicBezTo>
                  <a:cubicBezTo>
                    <a:pt x="4565" y="1134"/>
                    <a:pt x="4918" y="299"/>
                    <a:pt x="4918" y="299"/>
                  </a:cubicBezTo>
                  <a:cubicBezTo>
                    <a:pt x="4951" y="170"/>
                    <a:pt x="4918" y="74"/>
                    <a:pt x="4822" y="9"/>
                  </a:cubicBezTo>
                  <a:cubicBezTo>
                    <a:pt x="4799" y="4"/>
                    <a:pt x="4777" y="1"/>
                    <a:pt x="4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62"/>
            <p:cNvSpPr/>
            <p:nvPr/>
          </p:nvSpPr>
          <p:spPr>
            <a:xfrm>
              <a:off x="1726225" y="3634675"/>
              <a:ext cx="181625" cy="758150"/>
            </a:xfrm>
            <a:custGeom>
              <a:avLst/>
              <a:gdLst/>
              <a:ahLst/>
              <a:cxnLst/>
              <a:rect l="l" t="t" r="r" b="b"/>
              <a:pathLst>
                <a:path w="7265" h="30326" extrusionOk="0">
                  <a:moveTo>
                    <a:pt x="7025" y="0"/>
                  </a:moveTo>
                  <a:cubicBezTo>
                    <a:pt x="6982" y="0"/>
                    <a:pt x="6940" y="16"/>
                    <a:pt x="6911" y="45"/>
                  </a:cubicBezTo>
                  <a:lnTo>
                    <a:pt x="5143" y="1620"/>
                  </a:lnTo>
                  <a:cubicBezTo>
                    <a:pt x="5111" y="1684"/>
                    <a:pt x="5079" y="1716"/>
                    <a:pt x="5079" y="1781"/>
                  </a:cubicBezTo>
                  <a:lnTo>
                    <a:pt x="5079" y="2938"/>
                  </a:lnTo>
                  <a:lnTo>
                    <a:pt x="2893" y="2456"/>
                  </a:lnTo>
                  <a:cubicBezTo>
                    <a:pt x="2797" y="2456"/>
                    <a:pt x="2732" y="2456"/>
                    <a:pt x="2700" y="2520"/>
                  </a:cubicBezTo>
                  <a:cubicBezTo>
                    <a:pt x="2636" y="2584"/>
                    <a:pt x="2636" y="2649"/>
                    <a:pt x="2636" y="2713"/>
                  </a:cubicBezTo>
                  <a:lnTo>
                    <a:pt x="3857" y="6185"/>
                  </a:lnTo>
                  <a:lnTo>
                    <a:pt x="0" y="30100"/>
                  </a:lnTo>
                  <a:cubicBezTo>
                    <a:pt x="0" y="30196"/>
                    <a:pt x="64" y="30293"/>
                    <a:pt x="193" y="30325"/>
                  </a:cubicBezTo>
                  <a:cubicBezTo>
                    <a:pt x="289" y="30325"/>
                    <a:pt x="386" y="30261"/>
                    <a:pt x="418" y="30164"/>
                  </a:cubicBezTo>
                  <a:lnTo>
                    <a:pt x="4243" y="6185"/>
                  </a:lnTo>
                  <a:lnTo>
                    <a:pt x="4243" y="6088"/>
                  </a:lnTo>
                  <a:lnTo>
                    <a:pt x="3150" y="2938"/>
                  </a:lnTo>
                  <a:lnTo>
                    <a:pt x="5240" y="3388"/>
                  </a:lnTo>
                  <a:cubicBezTo>
                    <a:pt x="5304" y="3388"/>
                    <a:pt x="5368" y="3388"/>
                    <a:pt x="5400" y="3324"/>
                  </a:cubicBezTo>
                  <a:cubicBezTo>
                    <a:pt x="5465" y="3292"/>
                    <a:pt x="5497" y="3259"/>
                    <a:pt x="5497" y="3195"/>
                  </a:cubicBezTo>
                  <a:lnTo>
                    <a:pt x="5497" y="1877"/>
                  </a:lnTo>
                  <a:lnTo>
                    <a:pt x="7168" y="366"/>
                  </a:lnTo>
                  <a:cubicBezTo>
                    <a:pt x="7265" y="270"/>
                    <a:pt x="7265" y="141"/>
                    <a:pt x="7168" y="77"/>
                  </a:cubicBezTo>
                  <a:cubicBezTo>
                    <a:pt x="7133" y="24"/>
                    <a:pt x="7078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62"/>
            <p:cNvSpPr/>
            <p:nvPr/>
          </p:nvSpPr>
          <p:spPr>
            <a:xfrm>
              <a:off x="1690850" y="4417675"/>
              <a:ext cx="32975" cy="40550"/>
            </a:xfrm>
            <a:custGeom>
              <a:avLst/>
              <a:gdLst/>
              <a:ahLst/>
              <a:cxnLst/>
              <a:rect l="l" t="t" r="r" b="b"/>
              <a:pathLst>
                <a:path w="1319" h="1622" extrusionOk="0">
                  <a:moveTo>
                    <a:pt x="1112" y="0"/>
                  </a:moveTo>
                  <a:cubicBezTo>
                    <a:pt x="1043" y="0"/>
                    <a:pt x="974" y="36"/>
                    <a:pt x="933" y="98"/>
                  </a:cubicBezTo>
                  <a:lnTo>
                    <a:pt x="65" y="1319"/>
                  </a:lnTo>
                  <a:cubicBezTo>
                    <a:pt x="1" y="1384"/>
                    <a:pt x="33" y="1512"/>
                    <a:pt x="97" y="1577"/>
                  </a:cubicBezTo>
                  <a:cubicBezTo>
                    <a:pt x="141" y="1606"/>
                    <a:pt x="190" y="1621"/>
                    <a:pt x="238" y="1621"/>
                  </a:cubicBezTo>
                  <a:cubicBezTo>
                    <a:pt x="296" y="1621"/>
                    <a:pt x="351" y="1598"/>
                    <a:pt x="387" y="1544"/>
                  </a:cubicBezTo>
                  <a:lnTo>
                    <a:pt x="1254" y="323"/>
                  </a:lnTo>
                  <a:cubicBezTo>
                    <a:pt x="1319" y="227"/>
                    <a:pt x="1319" y="98"/>
                    <a:pt x="1222" y="34"/>
                  </a:cubicBezTo>
                  <a:cubicBezTo>
                    <a:pt x="1188" y="11"/>
                    <a:pt x="1150" y="0"/>
                    <a:pt x="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5016;p69">
            <a:extLst>
              <a:ext uri="{FF2B5EF4-FFF2-40B4-BE49-F238E27FC236}">
                <a16:creationId xmlns:a16="http://schemas.microsoft.com/office/drawing/2014/main" id="{243C887A-D930-53B2-052B-08B6909AB4FE}"/>
              </a:ext>
            </a:extLst>
          </p:cNvPr>
          <p:cNvGrpSpPr/>
          <p:nvPr/>
        </p:nvGrpSpPr>
        <p:grpSpPr>
          <a:xfrm rot="-1200000">
            <a:off x="5779832" y="2097200"/>
            <a:ext cx="563967" cy="567127"/>
            <a:chOff x="4818100" y="1507675"/>
            <a:chExt cx="71225" cy="71625"/>
          </a:xfrm>
          <a:solidFill>
            <a:schemeClr val="accent1"/>
          </a:solidFill>
        </p:grpSpPr>
        <p:sp>
          <p:nvSpPr>
            <p:cNvPr id="9" name="Google Shape;5017;p69">
              <a:extLst>
                <a:ext uri="{FF2B5EF4-FFF2-40B4-BE49-F238E27FC236}">
                  <a16:creationId xmlns:a16="http://schemas.microsoft.com/office/drawing/2014/main" id="{18B6B900-BC8A-45BC-D82C-658DBDE0F529}"/>
                </a:ext>
              </a:extLst>
            </p:cNvPr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018;p69">
              <a:extLst>
                <a:ext uri="{FF2B5EF4-FFF2-40B4-BE49-F238E27FC236}">
                  <a16:creationId xmlns:a16="http://schemas.microsoft.com/office/drawing/2014/main" id="{BA20FF8A-E920-7E4E-F263-2D75A353C4B6}"/>
                </a:ext>
              </a:extLst>
            </p:cNvPr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019;p69">
              <a:extLst>
                <a:ext uri="{FF2B5EF4-FFF2-40B4-BE49-F238E27FC236}">
                  <a16:creationId xmlns:a16="http://schemas.microsoft.com/office/drawing/2014/main" id="{4AA1EF1C-DA55-1F92-CA21-24727DCE948C}"/>
                </a:ext>
              </a:extLst>
            </p:cNvPr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020;p69">
              <a:extLst>
                <a:ext uri="{FF2B5EF4-FFF2-40B4-BE49-F238E27FC236}">
                  <a16:creationId xmlns:a16="http://schemas.microsoft.com/office/drawing/2014/main" id="{7414F1CB-4D0A-E120-FF0E-8668F4348FA0}"/>
                </a:ext>
              </a:extLst>
            </p:cNvPr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FDC1BAE-3B42-CAB7-FF6F-A52734B13C74}"/>
              </a:ext>
            </a:extLst>
          </p:cNvPr>
          <p:cNvSpPr/>
          <p:nvPr/>
        </p:nvSpPr>
        <p:spPr>
          <a:xfrm>
            <a:off x="4788593" y="2124129"/>
            <a:ext cx="21419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</a:rPr>
              <a:t>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CB034B-F0C6-D1AB-4552-172FA10E3154}"/>
              </a:ext>
            </a:extLst>
          </p:cNvPr>
          <p:cNvSpPr/>
          <p:nvPr/>
        </p:nvSpPr>
        <p:spPr>
          <a:xfrm>
            <a:off x="4814921" y="2124129"/>
            <a:ext cx="20826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</a:rPr>
              <a:t>Bootloader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8D5257-4C4A-2656-0666-4A356E86BB02}"/>
              </a:ext>
            </a:extLst>
          </p:cNvPr>
          <p:cNvSpPr/>
          <p:nvPr/>
        </p:nvSpPr>
        <p:spPr>
          <a:xfrm>
            <a:off x="6771659" y="2129300"/>
            <a:ext cx="54373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</a:rPr>
              <a:t>…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1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21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22" presetClass="exit" presetSubtype="8" fill="hold" grpId="9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000"/>
                            </p:stCondLst>
                            <p:childTnLst>
                              <p:par>
                                <p:cTn id="42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0"/>
                            </p:stCondLst>
                            <p:childTnLst>
                              <p:par>
                                <p:cTn id="46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8" fill="hold" grpId="5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2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6000"/>
                            </p:stCondLst>
                            <p:childTnLst>
                              <p:par>
                                <p:cTn id="60" presetID="22" presetClass="exit" presetSubtype="8" fill="hold" grpId="1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6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7000"/>
                            </p:stCondLst>
                            <p:childTnLst>
                              <p:par>
                                <p:cTn id="64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8000"/>
                            </p:stCondLst>
                            <p:childTnLst>
                              <p:par>
                                <p:cTn id="68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9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8" fill="hold" grpId="7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7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0"/>
                            </p:stCondLst>
                            <p:childTnLst>
                              <p:par>
                                <p:cTn id="7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500"/>
                            </p:stCondLst>
                            <p:childTnLst>
                              <p:par>
                                <p:cTn id="7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" dur="36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514" grpId="0" uiExpand="1" build="p"/>
      <p:bldP spid="14" grpId="0"/>
      <p:bldP spid="14" grpId="1"/>
      <p:bldP spid="3" grpId="0"/>
      <p:bldP spid="3" grpId="1"/>
      <p:bldP spid="5" grpId="0" build="p"/>
      <p:bldP spid="5" grpId="2" build="p"/>
      <p:bldP spid="5" grpId="4" build="p"/>
      <p:bldP spid="5" grpId="5" build="p"/>
      <p:bldP spid="5" grpId="6" build="p"/>
      <p:bldP spid="5" grpId="7" build="p"/>
      <p:bldP spid="5" grpId="9" build="p"/>
      <p:bldP spid="5" grpId="1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2" name="Google Shape;3462;p59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So, why do we need </a:t>
            </a:r>
            <a:r>
              <a:rPr lang="en-US" dirty="0">
                <a:solidFill>
                  <a:schemeClr val="accent1"/>
                </a:solidFill>
              </a:rPr>
              <a:t>Bootloader</a:t>
            </a:r>
            <a:r>
              <a:rPr lang="en-US" dirty="0"/>
              <a:t> 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8" name="Google Shape;3468;p59"/>
          <p:cNvSpPr txBox="1">
            <a:spLocks noGrp="1"/>
          </p:cNvSpPr>
          <p:nvPr>
            <p:ph type="subTitle" idx="1"/>
          </p:nvPr>
        </p:nvSpPr>
        <p:spPr>
          <a:xfrm>
            <a:off x="1104901" y="1835975"/>
            <a:ext cx="2004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Update Firmware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69" name="Google Shape;3469;p59"/>
          <p:cNvSpPr txBox="1">
            <a:spLocks noGrp="1"/>
          </p:cNvSpPr>
          <p:nvPr>
            <p:ph type="subTitle" idx="2"/>
          </p:nvPr>
        </p:nvSpPr>
        <p:spPr>
          <a:xfrm>
            <a:off x="1104901" y="2153253"/>
            <a:ext cx="2004900" cy="129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Enable to update </a:t>
            </a:r>
            <a:r>
              <a:rPr lang="en-US" sz="1800" b="1" dirty="0">
                <a:solidFill>
                  <a:srgbClr val="FFC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wirelessly</a:t>
            </a:r>
            <a:r>
              <a:rPr lang="en-US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without going to store to reload the Firmware</a:t>
            </a:r>
            <a:endParaRPr lang="en-US" sz="1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474" name="Google Shape;3474;p59"/>
          <p:cNvSpPr txBox="1">
            <a:spLocks noGrp="1"/>
          </p:cNvSpPr>
          <p:nvPr>
            <p:ph type="subTitle" idx="6"/>
          </p:nvPr>
        </p:nvSpPr>
        <p:spPr>
          <a:xfrm>
            <a:off x="6128827" y="2206050"/>
            <a:ext cx="2004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Security</a:t>
            </a:r>
            <a:endParaRPr sz="1800" dirty="0">
              <a:solidFill>
                <a:schemeClr val="accent1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3475" name="Google Shape;3475;p59"/>
          <p:cNvSpPr txBox="1">
            <a:spLocks noGrp="1"/>
          </p:cNvSpPr>
          <p:nvPr>
            <p:ph type="subTitle" idx="7"/>
          </p:nvPr>
        </p:nvSpPr>
        <p:spPr>
          <a:xfrm>
            <a:off x="6128827" y="2571750"/>
            <a:ext cx="2004900" cy="179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Can insert some code to </a:t>
            </a:r>
            <a:r>
              <a:rPr lang="en-US" sz="1800" b="1" dirty="0">
                <a:solidFill>
                  <a:srgbClr val="FFC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check</a:t>
            </a:r>
            <a:r>
              <a:rPr lang="en-US" sz="18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if the loaded Firmware is correct or not. If not valid, the update will not be allowed</a:t>
            </a:r>
            <a:endParaRPr lang="en-US" sz="1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D0F6B-8D9D-E3C3-03F5-01A939832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801" y="1099625"/>
            <a:ext cx="2004899" cy="2004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8D812-35E2-16FD-076E-7FB1FAFCF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928" y="2798747"/>
            <a:ext cx="1848476" cy="184847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8" grpId="0" build="p"/>
      <p:bldP spid="3469" grpId="0" build="p"/>
      <p:bldP spid="3474" grpId="0" build="p"/>
      <p:bldP spid="347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407444" y="2231136"/>
            <a:ext cx="432911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Our idea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Which option did we choose ?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69">
          <a:extLst>
            <a:ext uri="{FF2B5EF4-FFF2-40B4-BE49-F238E27FC236}">
              <a16:creationId xmlns:a16="http://schemas.microsoft.com/office/drawing/2014/main" id="{ED9B7CA5-1525-22DD-27DA-9FF39CA3E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3">
            <a:extLst>
              <a:ext uri="{FF2B5EF4-FFF2-40B4-BE49-F238E27FC236}">
                <a16:creationId xmlns:a16="http://schemas.microsoft.com/office/drawing/2014/main" id="{95FA271E-80CC-C00D-6C51-BC1986B5049E}"/>
              </a:ext>
            </a:extLst>
          </p:cNvPr>
          <p:cNvSpPr/>
          <p:nvPr/>
        </p:nvSpPr>
        <p:spPr>
          <a:xfrm>
            <a:off x="5103900" y="1161600"/>
            <a:ext cx="3320100" cy="2820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3">
            <a:extLst>
              <a:ext uri="{FF2B5EF4-FFF2-40B4-BE49-F238E27FC236}">
                <a16:creationId xmlns:a16="http://schemas.microsoft.com/office/drawing/2014/main" id="{05795489-FA27-5FF6-A95F-729391C6AE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72650" y="2000250"/>
            <a:ext cx="2982600" cy="17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Board :	MKE16Z64 of NXP</a:t>
            </a:r>
            <a:br>
              <a:rPr lang="en" sz="1800" dirty="0"/>
            </a:br>
            <a:r>
              <a:rPr lang="en" sz="1800" dirty="0"/>
              <a:t>Chip :	ARM Cortex M0+</a:t>
            </a:r>
            <a:br>
              <a:rPr lang="en" sz="1800" dirty="0"/>
            </a:br>
            <a:r>
              <a:rPr lang="en" sz="1800" dirty="0"/>
              <a:t>Software:	MCUXpresso IDE</a:t>
            </a:r>
            <a:br>
              <a:rPr lang="en" sz="1800" dirty="0"/>
            </a:br>
            <a:r>
              <a:rPr lang="en" sz="1800" dirty="0"/>
              <a:t>	Hercules</a:t>
            </a:r>
            <a:endParaRPr sz="1800" dirty="0">
              <a:solidFill>
                <a:schemeClr val="accent4"/>
              </a:solidFill>
            </a:endParaRPr>
          </a:p>
        </p:txBody>
      </p:sp>
      <p:sp>
        <p:nvSpPr>
          <p:cNvPr id="2" name="Google Shape;371;p33">
            <a:extLst>
              <a:ext uri="{FF2B5EF4-FFF2-40B4-BE49-F238E27FC236}">
                <a16:creationId xmlns:a16="http://schemas.microsoft.com/office/drawing/2014/main" id="{045EC733-621B-4A39-A708-C0447E5BA9ED}"/>
              </a:ext>
            </a:extLst>
          </p:cNvPr>
          <p:cNvSpPr txBox="1">
            <a:spLocks/>
          </p:cNvSpPr>
          <p:nvPr/>
        </p:nvSpPr>
        <p:spPr>
          <a:xfrm>
            <a:off x="5272650" y="1387706"/>
            <a:ext cx="2982600" cy="49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34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accent5"/>
                </a:solidFill>
              </a:rPr>
              <a:t>Hardware &amp; Software</a:t>
            </a:r>
          </a:p>
        </p:txBody>
      </p:sp>
    </p:spTree>
    <p:extLst>
      <p:ext uri="{BB962C8B-B14F-4D97-AF65-F5344CB8AC3E}">
        <p14:creationId xmlns:p14="http://schemas.microsoft.com/office/powerpoint/2010/main" val="316795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0" animBg="1"/>
      <p:bldP spid="371" grpId="0"/>
      <p:bldP spid="2" grpId="0"/>
    </p:bld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888</Words>
  <Application>Microsoft Office PowerPoint</Application>
  <PresentationFormat>On-screen Show (16:9)</PresentationFormat>
  <Paragraphs>187</Paragraphs>
  <Slides>26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Fjalla One</vt:lpstr>
      <vt:lpstr>Roboto Condensed Light</vt:lpstr>
      <vt:lpstr>Barlow Semi Condensed Light</vt:lpstr>
      <vt:lpstr>Barlow Semi Condensed</vt:lpstr>
      <vt:lpstr>Arial</vt:lpstr>
      <vt:lpstr>Barlow Semi Condensed Medium</vt:lpstr>
      <vt:lpstr>Technology Consulting by Slidesgo</vt:lpstr>
      <vt:lpstr>Bootloader</vt:lpstr>
      <vt:lpstr>TEAM MEMBERS</vt:lpstr>
      <vt:lpstr>ASSIGN WORK</vt:lpstr>
      <vt:lpstr>Light bulb of contents</vt:lpstr>
      <vt:lpstr>About Bootloader</vt:lpstr>
      <vt:lpstr>What is Bootloader ?</vt:lpstr>
      <vt:lpstr>So, why do we need Bootloader ? </vt:lpstr>
      <vt:lpstr>Our idea</vt:lpstr>
      <vt:lpstr>Board : MKE16Z64 of NXP Chip : ARM Cortex M0+ Software: MCUXpresso IDE  Hercules</vt:lpstr>
      <vt:lpstr>Firmware </vt:lpstr>
      <vt:lpstr>Memory layout</vt:lpstr>
      <vt:lpstr>MKE16Z64 memory layout</vt:lpstr>
      <vt:lpstr>SREC file</vt:lpstr>
      <vt:lpstr>SREC file structure</vt:lpstr>
      <vt:lpstr>Flowcharts</vt:lpstr>
      <vt:lpstr>Main flowchart</vt:lpstr>
      <vt:lpstr>Bootloader Mode flowchart</vt:lpstr>
      <vt:lpstr>Parse SREC file flowchart</vt:lpstr>
      <vt:lpstr>Flash command write sequence flowchart</vt:lpstr>
      <vt:lpstr>Bootloader() function flowchart</vt:lpstr>
      <vt:lpstr>Application flowchart</vt:lpstr>
      <vt:lpstr>PowerPoint Presentation</vt:lpstr>
      <vt:lpstr>Calculation example</vt:lpstr>
      <vt:lpstr>IRL</vt:lpstr>
      <vt:lpstr>Resources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Bootloader</dc:title>
  <dc:creator>Tùng Nguyễn Đức</dc:creator>
  <cp:lastModifiedBy>Bien Tran Dinh</cp:lastModifiedBy>
  <cp:revision>37</cp:revision>
  <dcterms:modified xsi:type="dcterms:W3CDTF">2024-02-23T04:43:54Z</dcterms:modified>
</cp:coreProperties>
</file>